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28_F4894358.xml" ContentType="application/vnd.ms-powerpoint.comment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85" r:id="rId2"/>
    <p:sldId id="278" r:id="rId3"/>
    <p:sldId id="292" r:id="rId4"/>
    <p:sldId id="294" r:id="rId5"/>
    <p:sldId id="291" r:id="rId6"/>
    <p:sldId id="283" r:id="rId7"/>
    <p:sldId id="306" r:id="rId8"/>
    <p:sldId id="297" r:id="rId9"/>
    <p:sldId id="287" r:id="rId10"/>
    <p:sldId id="296" r:id="rId11"/>
    <p:sldId id="289" r:id="rId12"/>
    <p:sldId id="290" r:id="rId13"/>
    <p:sldId id="295" r:id="rId14"/>
    <p:sldId id="300" r:id="rId15"/>
    <p:sldId id="299" r:id="rId16"/>
    <p:sldId id="301" r:id="rId17"/>
    <p:sldId id="302" r:id="rId18"/>
    <p:sldId id="307" r:id="rId19"/>
    <p:sldId id="303" r:id="rId20"/>
    <p:sldId id="280" r:id="rId2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45570A-E518-627F-6E86-8210FF0FE53D}" name="Prodromos Alampritis" initials="PA" userId="S::prodromos@student.ie.edu::28d40dd8-8194-4133-9c4e-638ef3a2ea82" providerId="AD"/>
  <p188:author id="{4951F296-0967-0202-1AC8-3B758587BFC1}" name="Guest User" initials="GU" userId="S::urn:spo:anon#c9437182e216f9b26d3ab26098a577980e11269fdab6f2804d1a4b08a9bae767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324"/>
    <a:srgbClr val="FFE8CA"/>
    <a:srgbClr val="CA9900"/>
    <a:srgbClr val="DAA300"/>
    <a:srgbClr val="E7AD00"/>
    <a:srgbClr val="F3B700"/>
    <a:srgbClr val="FFC758"/>
    <a:srgbClr val="FFCF7B"/>
    <a:srgbClr val="FFD594"/>
    <a:srgbClr val="D72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2EB095-AA59-B07E-0D3A-332D994A506F}" v="22" dt="2022-11-18T22:30:38.787"/>
    <p1510:client id="{2FF1358A-3E9B-2C41-BF36-C618B8B12F9E}" v="8" dt="2022-11-19T16:18:55.637"/>
    <p1510:client id="{4910A936-C700-D388-0DC7-79ACC53AB052}" v="104" dt="2022-11-19T17:09:46.414"/>
    <p1510:client id="{C55E1133-B6F2-41FE-E3EE-03D6E1CCA3B8}" v="23" dt="2022-11-19T16:26:15.306"/>
    <p1510:client id="{D7F4CA8C-11BE-A82C-862D-99BAF0EFD26D}" v="16" dt="2022-11-18T22:02:07.409"/>
    <p1510:client id="{E894CBBB-CBF9-491E-A00E-4DA405CDC6B4}" v="41" dt="2022-11-19T16:02:09.546"/>
    <p1510:client id="{EBA21820-42F9-B531-60C9-9C97E279F37F}" v="20" dt="2022-11-19T15:46:51.079"/>
    <p1510:client id="{ED7F44D6-D6CC-E3EF-D682-0618F62FCCC4}" v="616" dt="2022-11-19T16:30:23.346"/>
    <p1510:client id="{FFCFE39A-4B5B-A7A7-A418-A8E8AE562940}" v="12" dt="2022-11-19T17:35:51.9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bara Manzuoli Salafranca" userId="S::barbara.manzuoli@student.ie.edu::af65d02e-d74b-49ca-906e-23571d012e00" providerId="AD" clId="Web-{ED7F44D6-D6CC-E3EF-D682-0618F62FCCC4}"/>
    <pc:docChg chg="delSld modSld sldOrd">
      <pc:chgData name="Barbara Manzuoli Salafranca" userId="S::barbara.manzuoli@student.ie.edu::af65d02e-d74b-49ca-906e-23571d012e00" providerId="AD" clId="Web-{ED7F44D6-D6CC-E3EF-D682-0618F62FCCC4}" dt="2022-11-19T16:30:23.346" v="347"/>
      <pc:docMkLst>
        <pc:docMk/>
      </pc:docMkLst>
      <pc:sldChg chg="ord delCm">
        <pc:chgData name="Barbara Manzuoli Salafranca" userId="S::barbara.manzuoli@student.ie.edu::af65d02e-d74b-49ca-906e-23571d012e00" providerId="AD" clId="Web-{ED7F44D6-D6CC-E3EF-D682-0618F62FCCC4}" dt="2022-11-19T16:03:09.363" v="39"/>
        <pc:sldMkLst>
          <pc:docMk/>
          <pc:sldMk cId="1551930301" sldId="287"/>
        </pc:sldMkLst>
      </pc:sldChg>
      <pc:sldChg chg="delCm">
        <pc:chgData name="Barbara Manzuoli Salafranca" userId="S::barbara.manzuoli@student.ie.edu::af65d02e-d74b-49ca-906e-23571d012e00" providerId="AD" clId="Web-{ED7F44D6-D6CC-E3EF-D682-0618F62FCCC4}" dt="2022-11-19T16:03:18.238" v="40"/>
        <pc:sldMkLst>
          <pc:docMk/>
          <pc:sldMk cId="3110655697" sldId="289"/>
        </pc:sldMkLst>
      </pc:sldChg>
      <pc:sldChg chg="delCm">
        <pc:chgData name="Barbara Manzuoli Salafranca" userId="S::barbara.manzuoli@student.ie.edu::af65d02e-d74b-49ca-906e-23571d012e00" providerId="AD" clId="Web-{ED7F44D6-D6CC-E3EF-D682-0618F62FCCC4}" dt="2022-11-19T16:03:22.441" v="41"/>
        <pc:sldMkLst>
          <pc:docMk/>
          <pc:sldMk cId="139020825" sldId="290"/>
        </pc:sldMkLst>
      </pc:sldChg>
      <pc:sldChg chg="modSp">
        <pc:chgData name="Barbara Manzuoli Salafranca" userId="S::barbara.manzuoli@student.ie.edu::af65d02e-d74b-49ca-906e-23571d012e00" providerId="AD" clId="Web-{ED7F44D6-D6CC-E3EF-D682-0618F62FCCC4}" dt="2022-11-19T16:04:59.196" v="49" actId="20577"/>
        <pc:sldMkLst>
          <pc:docMk/>
          <pc:sldMk cId="4102636376" sldId="296"/>
        </pc:sldMkLst>
        <pc:spChg chg="mod">
          <ac:chgData name="Barbara Manzuoli Salafranca" userId="S::barbara.manzuoli@student.ie.edu::af65d02e-d74b-49ca-906e-23571d012e00" providerId="AD" clId="Web-{ED7F44D6-D6CC-E3EF-D682-0618F62FCCC4}" dt="2022-11-19T16:04:59.196" v="49" actId="20577"/>
          <ac:spMkLst>
            <pc:docMk/>
            <pc:sldMk cId="4102636376" sldId="296"/>
            <ac:spMk id="9" creationId="{576187A5-91BF-FDB6-05E9-2EBB06A79C9E}"/>
          </ac:spMkLst>
        </pc:spChg>
      </pc:sldChg>
      <pc:sldChg chg="delSp">
        <pc:chgData name="Barbara Manzuoli Salafranca" userId="S::barbara.manzuoli@student.ie.edu::af65d02e-d74b-49ca-906e-23571d012e00" providerId="AD" clId="Web-{ED7F44D6-D6CC-E3EF-D682-0618F62FCCC4}" dt="2022-11-19T16:02:56.143" v="38"/>
        <pc:sldMkLst>
          <pc:docMk/>
          <pc:sldMk cId="189272104" sldId="297"/>
        </pc:sldMkLst>
        <pc:spChg chg="del">
          <ac:chgData name="Barbara Manzuoli Salafranca" userId="S::barbara.manzuoli@student.ie.edu::af65d02e-d74b-49ca-906e-23571d012e00" providerId="AD" clId="Web-{ED7F44D6-D6CC-E3EF-D682-0618F62FCCC4}" dt="2022-11-19T16:02:56.143" v="38"/>
          <ac:spMkLst>
            <pc:docMk/>
            <pc:sldMk cId="189272104" sldId="297"/>
            <ac:spMk id="5" creationId="{7BBF6DF5-408D-BA19-2486-74A41E88035A}"/>
          </ac:spMkLst>
        </pc:spChg>
      </pc:sldChg>
      <pc:sldChg chg="del mod modShow">
        <pc:chgData name="Barbara Manzuoli Salafranca" userId="S::barbara.manzuoli@student.ie.edu::af65d02e-d74b-49ca-906e-23571d012e00" providerId="AD" clId="Web-{ED7F44D6-D6CC-E3EF-D682-0618F62FCCC4}" dt="2022-11-19T15:40:14.827" v="1"/>
        <pc:sldMkLst>
          <pc:docMk/>
          <pc:sldMk cId="3840763022" sldId="298"/>
        </pc:sldMkLst>
      </pc:sldChg>
      <pc:sldChg chg="addSp delSp modSp">
        <pc:chgData name="Barbara Manzuoli Salafranca" userId="S::barbara.manzuoli@student.ie.edu::af65d02e-d74b-49ca-906e-23571d012e00" providerId="AD" clId="Web-{ED7F44D6-D6CC-E3EF-D682-0618F62FCCC4}" dt="2022-11-19T16:30:23.346" v="347"/>
        <pc:sldMkLst>
          <pc:docMk/>
          <pc:sldMk cId="217419162" sldId="300"/>
        </pc:sldMkLst>
        <pc:spChg chg="mod">
          <ac:chgData name="Barbara Manzuoli Salafranca" userId="S::barbara.manzuoli@student.ie.edu::af65d02e-d74b-49ca-906e-23571d012e00" providerId="AD" clId="Web-{ED7F44D6-D6CC-E3EF-D682-0618F62FCCC4}" dt="2022-11-19T16:30:01.532" v="345" actId="20577"/>
          <ac:spMkLst>
            <pc:docMk/>
            <pc:sldMk cId="217419162" sldId="300"/>
            <ac:spMk id="2" creationId="{00000000-0000-0000-0000-000000000000}"/>
          </ac:spMkLst>
        </pc:spChg>
        <pc:spChg chg="add del">
          <ac:chgData name="Barbara Manzuoli Salafranca" userId="S::barbara.manzuoli@student.ie.edu::af65d02e-d74b-49ca-906e-23571d012e00" providerId="AD" clId="Web-{ED7F44D6-D6CC-E3EF-D682-0618F62FCCC4}" dt="2022-11-19T16:30:23.346" v="347"/>
          <ac:spMkLst>
            <pc:docMk/>
            <pc:sldMk cId="217419162" sldId="300"/>
            <ac:spMk id="3" creationId="{BEFBD3BC-E61E-8D42-E173-93499A0DADE8}"/>
          </ac:spMkLst>
        </pc:spChg>
        <pc:spChg chg="mod">
          <ac:chgData name="Barbara Manzuoli Salafranca" userId="S::barbara.manzuoli@student.ie.edu::af65d02e-d74b-49ca-906e-23571d012e00" providerId="AD" clId="Web-{ED7F44D6-D6CC-E3EF-D682-0618F62FCCC4}" dt="2022-11-19T16:23:07.503" v="228" actId="1076"/>
          <ac:spMkLst>
            <pc:docMk/>
            <pc:sldMk cId="217419162" sldId="300"/>
            <ac:spMk id="9" creationId="{B84D1FDD-0F00-CA79-DA65-D522B0BCB1F5}"/>
          </ac:spMkLst>
        </pc:spChg>
        <pc:spChg chg="mod">
          <ac:chgData name="Barbara Manzuoli Salafranca" userId="S::barbara.manzuoli@student.ie.edu::af65d02e-d74b-49ca-906e-23571d012e00" providerId="AD" clId="Web-{ED7F44D6-D6CC-E3EF-D682-0618F62FCCC4}" dt="2022-11-19T16:21:15.421" v="159" actId="20577"/>
          <ac:spMkLst>
            <pc:docMk/>
            <pc:sldMk cId="217419162" sldId="300"/>
            <ac:spMk id="13" creationId="{32702D19-6398-6DA4-CB90-668F30C3ABBC}"/>
          </ac:spMkLst>
        </pc:spChg>
        <pc:spChg chg="add mod">
          <ac:chgData name="Barbara Manzuoli Salafranca" userId="S::barbara.manzuoli@student.ie.edu::af65d02e-d74b-49ca-906e-23571d012e00" providerId="AD" clId="Web-{ED7F44D6-D6CC-E3EF-D682-0618F62FCCC4}" dt="2022-11-19T16:20:19.950" v="118" actId="1076"/>
          <ac:spMkLst>
            <pc:docMk/>
            <pc:sldMk cId="217419162" sldId="300"/>
            <ac:spMk id="14" creationId="{8A41C760-6416-3E45-B596-B6774487B3D7}"/>
          </ac:spMkLst>
        </pc:spChg>
        <pc:spChg chg="add mod">
          <ac:chgData name="Barbara Manzuoli Salafranca" userId="S::barbara.manzuoli@student.ie.edu::af65d02e-d74b-49ca-906e-23571d012e00" providerId="AD" clId="Web-{ED7F44D6-D6CC-E3EF-D682-0618F62FCCC4}" dt="2022-11-19T16:18:32.945" v="92" actId="1076"/>
          <ac:spMkLst>
            <pc:docMk/>
            <pc:sldMk cId="217419162" sldId="300"/>
            <ac:spMk id="16" creationId="{FBEFE369-7F1F-B728-C1F5-F7F9B0B9FE9F}"/>
          </ac:spMkLst>
        </pc:spChg>
        <pc:spChg chg="add del mod">
          <ac:chgData name="Barbara Manzuoli Salafranca" userId="S::barbara.manzuoli@student.ie.edu::af65d02e-d74b-49ca-906e-23571d012e00" providerId="AD" clId="Web-{ED7F44D6-D6CC-E3EF-D682-0618F62FCCC4}" dt="2022-11-19T16:20:12.325" v="116"/>
          <ac:spMkLst>
            <pc:docMk/>
            <pc:sldMk cId="217419162" sldId="300"/>
            <ac:spMk id="17" creationId="{3F1255EF-EC18-47BA-7C54-14E9AFA78552}"/>
          </ac:spMkLst>
        </pc:spChg>
        <pc:picChg chg="mod">
          <ac:chgData name="Barbara Manzuoli Salafranca" userId="S::barbara.manzuoli@student.ie.edu::af65d02e-d74b-49ca-906e-23571d012e00" providerId="AD" clId="Web-{ED7F44D6-D6CC-E3EF-D682-0618F62FCCC4}" dt="2022-11-19T16:29:14.406" v="312" actId="1076"/>
          <ac:picMkLst>
            <pc:docMk/>
            <pc:sldMk cId="217419162" sldId="300"/>
            <ac:picMk id="7" creationId="{04767830-9BF1-D18D-FB7F-1022D385B272}"/>
          </ac:picMkLst>
        </pc:picChg>
        <pc:picChg chg="add mod">
          <ac:chgData name="Barbara Manzuoli Salafranca" userId="S::barbara.manzuoli@student.ie.edu::af65d02e-d74b-49ca-906e-23571d012e00" providerId="AD" clId="Web-{ED7F44D6-D6CC-E3EF-D682-0618F62FCCC4}" dt="2022-11-19T16:18:29.507" v="91" actId="1076"/>
          <ac:picMkLst>
            <pc:docMk/>
            <pc:sldMk cId="217419162" sldId="300"/>
            <ac:picMk id="10" creationId="{DF9EE8A6-489D-6811-0A1D-C1A040407D2B}"/>
          </ac:picMkLst>
        </pc:picChg>
      </pc:sldChg>
      <pc:sldChg chg="delSp modSp delCm">
        <pc:chgData name="Barbara Manzuoli Salafranca" userId="S::barbara.manzuoli@student.ie.edu::af65d02e-d74b-49ca-906e-23571d012e00" providerId="AD" clId="Web-{ED7F44D6-D6CC-E3EF-D682-0618F62FCCC4}" dt="2022-11-19T16:03:35.660" v="42"/>
        <pc:sldMkLst>
          <pc:docMk/>
          <pc:sldMk cId="4267693332" sldId="301"/>
        </pc:sldMkLst>
        <pc:spChg chg="del">
          <ac:chgData name="Barbara Manzuoli Salafranca" userId="S::barbara.manzuoli@student.ie.edu::af65d02e-d74b-49ca-906e-23571d012e00" providerId="AD" clId="Web-{ED7F44D6-D6CC-E3EF-D682-0618F62FCCC4}" dt="2022-11-19T15:43:03.397" v="4"/>
          <ac:spMkLst>
            <pc:docMk/>
            <pc:sldMk cId="4267693332" sldId="301"/>
            <ac:spMk id="10" creationId="{F3C4B432-AC59-16F7-0248-1C44491565C9}"/>
          </ac:spMkLst>
        </pc:spChg>
        <pc:spChg chg="mod">
          <ac:chgData name="Barbara Manzuoli Salafranca" userId="S::barbara.manzuoli@student.ie.edu::af65d02e-d74b-49ca-906e-23571d012e00" providerId="AD" clId="Web-{ED7F44D6-D6CC-E3EF-D682-0618F62FCCC4}" dt="2022-11-19T15:43:26.632" v="15" actId="14100"/>
          <ac:spMkLst>
            <pc:docMk/>
            <pc:sldMk cId="4267693332" sldId="301"/>
            <ac:spMk id="14" creationId="{25FE6978-72C3-04B6-8F46-B82FA0186DA3}"/>
          </ac:spMkLst>
        </pc:spChg>
        <pc:picChg chg="mod">
          <ac:chgData name="Barbara Manzuoli Salafranca" userId="S::barbara.manzuoli@student.ie.edu::af65d02e-d74b-49ca-906e-23571d012e00" providerId="AD" clId="Web-{ED7F44D6-D6CC-E3EF-D682-0618F62FCCC4}" dt="2022-11-19T15:43:20.366" v="13" actId="1076"/>
          <ac:picMkLst>
            <pc:docMk/>
            <pc:sldMk cId="4267693332" sldId="301"/>
            <ac:picMk id="5" creationId="{5E7741AC-CFCA-ECC9-0D79-DB9781139E5C}"/>
          </ac:picMkLst>
        </pc:picChg>
        <pc:picChg chg="del">
          <ac:chgData name="Barbara Manzuoli Salafranca" userId="S::barbara.manzuoli@student.ie.edu::af65d02e-d74b-49ca-906e-23571d012e00" providerId="AD" clId="Web-{ED7F44D6-D6CC-E3EF-D682-0618F62FCCC4}" dt="2022-11-19T15:42:59.850" v="3"/>
          <ac:picMkLst>
            <pc:docMk/>
            <pc:sldMk cId="4267693332" sldId="301"/>
            <ac:picMk id="9" creationId="{380D4CE5-2931-60C9-8094-3B24352D20D8}"/>
          </ac:picMkLst>
        </pc:picChg>
      </pc:sldChg>
      <pc:sldChg chg="modSp">
        <pc:chgData name="Barbara Manzuoli Salafranca" userId="S::barbara.manzuoli@student.ie.edu::af65d02e-d74b-49ca-906e-23571d012e00" providerId="AD" clId="Web-{ED7F44D6-D6CC-E3EF-D682-0618F62FCCC4}" dt="2022-11-19T15:56:38.768" v="36" actId="20577"/>
        <pc:sldMkLst>
          <pc:docMk/>
          <pc:sldMk cId="4221464490" sldId="303"/>
        </pc:sldMkLst>
        <pc:spChg chg="mod">
          <ac:chgData name="Barbara Manzuoli Salafranca" userId="S::barbara.manzuoli@student.ie.edu::af65d02e-d74b-49ca-906e-23571d012e00" providerId="AD" clId="Web-{ED7F44D6-D6CC-E3EF-D682-0618F62FCCC4}" dt="2022-11-19T15:56:38.768" v="36" actId="20577"/>
          <ac:spMkLst>
            <pc:docMk/>
            <pc:sldMk cId="4221464490" sldId="303"/>
            <ac:spMk id="2" creationId="{00000000-0000-0000-0000-000000000000}"/>
          </ac:spMkLst>
        </pc:spChg>
      </pc:sldChg>
      <pc:sldChg chg="del">
        <pc:chgData name="Barbara Manzuoli Salafranca" userId="S::barbara.manzuoli@student.ie.edu::af65d02e-d74b-49ca-906e-23571d012e00" providerId="AD" clId="Web-{ED7F44D6-D6CC-E3EF-D682-0618F62FCCC4}" dt="2022-11-19T15:40:58.141" v="2"/>
        <pc:sldMkLst>
          <pc:docMk/>
          <pc:sldMk cId="1212044699" sldId="305"/>
        </pc:sldMkLst>
      </pc:sldChg>
      <pc:sldChg chg="modSp ord">
        <pc:chgData name="Barbara Manzuoli Salafranca" userId="S::barbara.manzuoli@student.ie.edu::af65d02e-d74b-49ca-906e-23571d012e00" providerId="AD" clId="Web-{ED7F44D6-D6CC-E3EF-D682-0618F62FCCC4}" dt="2022-11-19T15:55:55.783" v="26"/>
        <pc:sldMkLst>
          <pc:docMk/>
          <pc:sldMk cId="618908180" sldId="306"/>
        </pc:sldMkLst>
        <pc:spChg chg="mod">
          <ac:chgData name="Barbara Manzuoli Salafranca" userId="S::barbara.manzuoli@student.ie.edu::af65d02e-d74b-49ca-906e-23571d012e00" providerId="AD" clId="Web-{ED7F44D6-D6CC-E3EF-D682-0618F62FCCC4}" dt="2022-11-19T15:55:35.219" v="24" actId="20577"/>
          <ac:spMkLst>
            <pc:docMk/>
            <pc:sldMk cId="618908180" sldId="306"/>
            <ac:spMk id="2" creationId="{00000000-0000-0000-0000-000000000000}"/>
          </ac:spMkLst>
        </pc:spChg>
        <pc:spChg chg="mod">
          <ac:chgData name="Barbara Manzuoli Salafranca" userId="S::barbara.manzuoli@student.ie.edu::af65d02e-d74b-49ca-906e-23571d012e00" providerId="AD" clId="Web-{ED7F44D6-D6CC-E3EF-D682-0618F62FCCC4}" dt="2022-11-19T15:55:27.235" v="23" actId="1076"/>
          <ac:spMkLst>
            <pc:docMk/>
            <pc:sldMk cId="618908180" sldId="306"/>
            <ac:spMk id="3" creationId="{00000000-0000-0000-0000-000000000000}"/>
          </ac:spMkLst>
        </pc:spChg>
      </pc:sldChg>
      <pc:sldChg chg="modSp">
        <pc:chgData name="Barbara Manzuoli Salafranca" userId="S::barbara.manzuoli@student.ie.edu::af65d02e-d74b-49ca-906e-23571d012e00" providerId="AD" clId="Web-{ED7F44D6-D6CC-E3EF-D682-0618F62FCCC4}" dt="2022-11-19T15:56:29.549" v="31" actId="20577"/>
        <pc:sldMkLst>
          <pc:docMk/>
          <pc:sldMk cId="3074660882" sldId="307"/>
        </pc:sldMkLst>
        <pc:spChg chg="mod">
          <ac:chgData name="Barbara Manzuoli Salafranca" userId="S::barbara.manzuoli@student.ie.edu::af65d02e-d74b-49ca-906e-23571d012e00" providerId="AD" clId="Web-{ED7F44D6-D6CC-E3EF-D682-0618F62FCCC4}" dt="2022-11-19T15:56:29.549" v="31" actId="20577"/>
          <ac:spMkLst>
            <pc:docMk/>
            <pc:sldMk cId="3074660882" sldId="307"/>
            <ac:spMk id="2" creationId="{00000000-0000-0000-0000-000000000000}"/>
          </ac:spMkLst>
        </pc:spChg>
      </pc:sldChg>
    </pc:docChg>
  </pc:docChgLst>
  <pc:docChgLst>
    <pc:chgData name="Guest User" userId="S::urn:spo:anon#c9437182e216f9b26d3ab26098a577980e11269fdab6f2804d1a4b08a9bae767::" providerId="AD" clId="Web-{0E2EB095-AA59-B07E-0D3A-332D994A506F}"/>
    <pc:docChg chg="addSld delSld modSld">
      <pc:chgData name="Guest User" userId="S::urn:spo:anon#c9437182e216f9b26d3ab26098a577980e11269fdab6f2804d1a4b08a9bae767::" providerId="AD" clId="Web-{0E2EB095-AA59-B07E-0D3A-332D994A506F}" dt="2022-11-18T22:30:38.787" v="452"/>
      <pc:docMkLst>
        <pc:docMk/>
      </pc:docMkLst>
      <pc:sldChg chg="modNotes">
        <pc:chgData name="Guest User" userId="S::urn:spo:anon#c9437182e216f9b26d3ab26098a577980e11269fdab6f2804d1a4b08a9bae767::" providerId="AD" clId="Web-{0E2EB095-AA59-B07E-0D3A-332D994A506F}" dt="2022-11-18T22:12:32.840" v="14"/>
        <pc:sldMkLst>
          <pc:docMk/>
          <pc:sldMk cId="591277460" sldId="278"/>
        </pc:sldMkLst>
      </pc:sldChg>
      <pc:sldChg chg="modNotes">
        <pc:chgData name="Guest User" userId="S::urn:spo:anon#c9437182e216f9b26d3ab26098a577980e11269fdab6f2804d1a4b08a9bae767::" providerId="AD" clId="Web-{0E2EB095-AA59-B07E-0D3A-332D994A506F}" dt="2022-11-18T22:20:33.656" v="406"/>
        <pc:sldMkLst>
          <pc:docMk/>
          <pc:sldMk cId="896640488" sldId="283"/>
        </pc:sldMkLst>
      </pc:sldChg>
      <pc:sldChg chg="addSp modSp modNotes">
        <pc:chgData name="Guest User" userId="S::urn:spo:anon#c9437182e216f9b26d3ab26098a577980e11269fdab6f2804d1a4b08a9bae767::" providerId="AD" clId="Web-{0E2EB095-AA59-B07E-0D3A-332D994A506F}" dt="2022-11-18T22:30:33.412" v="451" actId="1076"/>
        <pc:sldMkLst>
          <pc:docMk/>
          <pc:sldMk cId="189272104" sldId="297"/>
        </pc:sldMkLst>
        <pc:spChg chg="add mod">
          <ac:chgData name="Guest User" userId="S::urn:spo:anon#c9437182e216f9b26d3ab26098a577980e11269fdab6f2804d1a4b08a9bae767::" providerId="AD" clId="Web-{0E2EB095-AA59-B07E-0D3A-332D994A506F}" dt="2022-11-18T22:30:33.412" v="451" actId="1076"/>
          <ac:spMkLst>
            <pc:docMk/>
            <pc:sldMk cId="189272104" sldId="297"/>
            <ac:spMk id="5" creationId="{7BBF6DF5-408D-BA19-2486-74A41E88035A}"/>
          </ac:spMkLst>
        </pc:spChg>
      </pc:sldChg>
      <pc:sldChg chg="addSp delSp addCm">
        <pc:chgData name="Guest User" userId="S::urn:spo:anon#c9437182e216f9b26d3ab26098a577980e11269fdab6f2804d1a4b08a9bae767::" providerId="AD" clId="Web-{0E2EB095-AA59-B07E-0D3A-332D994A506F}" dt="2022-11-18T22:07:02.214" v="2"/>
        <pc:sldMkLst>
          <pc:docMk/>
          <pc:sldMk cId="3840763022" sldId="298"/>
        </pc:sldMkLst>
        <pc:picChg chg="add del">
          <ac:chgData name="Guest User" userId="S::urn:spo:anon#c9437182e216f9b26d3ab26098a577980e11269fdab6f2804d1a4b08a9bae767::" providerId="AD" clId="Web-{0E2EB095-AA59-B07E-0D3A-332D994A506F}" dt="2022-11-18T22:06:33.916" v="1"/>
          <ac:picMkLst>
            <pc:docMk/>
            <pc:sldMk cId="3840763022" sldId="298"/>
            <ac:picMk id="10" creationId="{0A41D3C3-7455-BD2C-7AF9-B6A0A4375414}"/>
          </ac:picMkLst>
        </pc:picChg>
      </pc:sldChg>
      <pc:sldChg chg="modSp">
        <pc:chgData name="Guest User" userId="S::urn:spo:anon#c9437182e216f9b26d3ab26098a577980e11269fdab6f2804d1a4b08a9bae767::" providerId="AD" clId="Web-{0E2EB095-AA59-B07E-0D3A-332D994A506F}" dt="2022-11-18T22:08:21.300" v="6" actId="1076"/>
        <pc:sldMkLst>
          <pc:docMk/>
          <pc:sldMk cId="3067148997" sldId="299"/>
        </pc:sldMkLst>
        <pc:spChg chg="mod">
          <ac:chgData name="Guest User" userId="S::urn:spo:anon#c9437182e216f9b26d3ab26098a577980e11269fdab6f2804d1a4b08a9bae767::" providerId="AD" clId="Web-{0E2EB095-AA59-B07E-0D3A-332D994A506F}" dt="2022-11-18T22:08:15.237" v="4" actId="1076"/>
          <ac:spMkLst>
            <pc:docMk/>
            <pc:sldMk cId="3067148997" sldId="299"/>
            <ac:spMk id="5" creationId="{ED178839-205F-464F-BBC4-D3359F2EEB3B}"/>
          </ac:spMkLst>
        </pc:spChg>
        <pc:spChg chg="mod">
          <ac:chgData name="Guest User" userId="S::urn:spo:anon#c9437182e216f9b26d3ab26098a577980e11269fdab6f2804d1a4b08a9bae767::" providerId="AD" clId="Web-{0E2EB095-AA59-B07E-0D3A-332D994A506F}" dt="2022-11-18T22:08:18.925" v="5" actId="1076"/>
          <ac:spMkLst>
            <pc:docMk/>
            <pc:sldMk cId="3067148997" sldId="299"/>
            <ac:spMk id="14" creationId="{25FE6978-72C3-04B6-8F46-B82FA0186DA3}"/>
          </ac:spMkLst>
        </pc:spChg>
        <pc:picChg chg="mod">
          <ac:chgData name="Guest User" userId="S::urn:spo:anon#c9437182e216f9b26d3ab26098a577980e11269fdab6f2804d1a4b08a9bae767::" providerId="AD" clId="Web-{0E2EB095-AA59-B07E-0D3A-332D994A506F}" dt="2022-11-18T22:08:21.300" v="6" actId="1076"/>
          <ac:picMkLst>
            <pc:docMk/>
            <pc:sldMk cId="3067148997" sldId="299"/>
            <ac:picMk id="12" creationId="{E4FE5CA8-4E8B-D044-D886-BEDCA4CB9CA0}"/>
          </ac:picMkLst>
        </pc:picChg>
      </pc:sldChg>
      <pc:sldChg chg="addCm">
        <pc:chgData name="Guest User" userId="S::urn:spo:anon#c9437182e216f9b26d3ab26098a577980e11269fdab6f2804d1a4b08a9bae767::" providerId="AD" clId="Web-{0E2EB095-AA59-B07E-0D3A-332D994A506F}" dt="2022-11-18T22:08:01.143" v="3"/>
        <pc:sldMkLst>
          <pc:docMk/>
          <pc:sldMk cId="4267693332" sldId="301"/>
        </pc:sldMkLst>
      </pc:sldChg>
      <pc:sldChg chg="modNotes">
        <pc:chgData name="Guest User" userId="S::urn:spo:anon#c9437182e216f9b26d3ab26098a577980e11269fdab6f2804d1a4b08a9bae767::" providerId="AD" clId="Web-{0E2EB095-AA59-B07E-0D3A-332D994A506F}" dt="2022-11-18T22:25:52.746" v="443"/>
        <pc:sldMkLst>
          <pc:docMk/>
          <pc:sldMk cId="4221464490" sldId="303"/>
        </pc:sldMkLst>
      </pc:sldChg>
      <pc:sldChg chg="modNotes">
        <pc:chgData name="Guest User" userId="S::urn:spo:anon#c9437182e216f9b26d3ab26098a577980e11269fdab6f2804d1a4b08a9bae767::" providerId="AD" clId="Web-{0E2EB095-AA59-B07E-0D3A-332D994A506F}" dt="2022-11-18T22:25:40.277" v="441"/>
        <pc:sldMkLst>
          <pc:docMk/>
          <pc:sldMk cId="618908180" sldId="306"/>
        </pc:sldMkLst>
      </pc:sldChg>
      <pc:sldChg chg="addSp delSp modSp new del">
        <pc:chgData name="Guest User" userId="S::urn:spo:anon#c9437182e216f9b26d3ab26098a577980e11269fdab6f2804d1a4b08a9bae767::" providerId="AD" clId="Web-{0E2EB095-AA59-B07E-0D3A-332D994A506F}" dt="2022-11-18T22:30:38.787" v="452"/>
        <pc:sldMkLst>
          <pc:docMk/>
          <pc:sldMk cId="2731700374" sldId="308"/>
        </pc:sldMkLst>
        <pc:spChg chg="del mod">
          <ac:chgData name="Guest User" userId="S::urn:spo:anon#c9437182e216f9b26d3ab26098a577980e11269fdab6f2804d1a4b08a9bae767::" providerId="AD" clId="Web-{0E2EB095-AA59-B07E-0D3A-332D994A506F}" dt="2022-11-18T22:30:13.193" v="447"/>
          <ac:spMkLst>
            <pc:docMk/>
            <pc:sldMk cId="2731700374" sldId="308"/>
            <ac:spMk id="3" creationId="{51694C24-DDC2-2623-EDAB-A4C490497033}"/>
          </ac:spMkLst>
        </pc:spChg>
        <pc:spChg chg="add mod">
          <ac:chgData name="Guest User" userId="S::urn:spo:anon#c9437182e216f9b26d3ab26098a577980e11269fdab6f2804d1a4b08a9bae767::" providerId="AD" clId="Web-{0E2EB095-AA59-B07E-0D3A-332D994A506F}" dt="2022-11-18T22:30:13.193" v="447"/>
          <ac:spMkLst>
            <pc:docMk/>
            <pc:sldMk cId="2731700374" sldId="308"/>
            <ac:spMk id="5" creationId="{1C312C45-415A-7071-43A9-827819490BFB}"/>
          </ac:spMkLst>
        </pc:spChg>
      </pc:sldChg>
    </pc:docChg>
  </pc:docChgLst>
  <pc:docChgLst>
    <pc:chgData name="Prodromos Alampritis" userId="S::prodromos@student.ie.edu::28d40dd8-8194-4133-9c4e-638ef3a2ea82" providerId="AD" clId="Web-{E7724866-5B35-494A-0021-C133DCFE932F}"/>
    <pc:docChg chg="modSld">
      <pc:chgData name="Prodromos Alampritis" userId="S::prodromos@student.ie.edu::28d40dd8-8194-4133-9c4e-638ef3a2ea82" providerId="AD" clId="Web-{E7724866-5B35-494A-0021-C133DCFE932F}" dt="2022-11-06T20:21:05.647" v="13" actId="14100"/>
      <pc:docMkLst>
        <pc:docMk/>
      </pc:docMkLst>
      <pc:sldChg chg="addSp modSp">
        <pc:chgData name="Prodromos Alampritis" userId="S::prodromos@student.ie.edu::28d40dd8-8194-4133-9c4e-638ef3a2ea82" providerId="AD" clId="Web-{E7724866-5B35-494A-0021-C133DCFE932F}" dt="2022-11-06T20:19:02.420" v="10" actId="14100"/>
        <pc:sldMkLst>
          <pc:docMk/>
          <pc:sldMk cId="139020825" sldId="290"/>
        </pc:sldMkLst>
        <pc:picChg chg="add mod">
          <ac:chgData name="Prodromos Alampritis" userId="S::prodromos@student.ie.edu::28d40dd8-8194-4133-9c4e-638ef3a2ea82" providerId="AD" clId="Web-{E7724866-5B35-494A-0021-C133DCFE932F}" dt="2022-11-06T20:19:02.420" v="10" actId="14100"/>
          <ac:picMkLst>
            <pc:docMk/>
            <pc:sldMk cId="139020825" sldId="290"/>
            <ac:picMk id="5" creationId="{83FEAD88-0088-EF74-0D5E-9CBA1BCC7C6D}"/>
          </ac:picMkLst>
        </pc:picChg>
      </pc:sldChg>
      <pc:sldChg chg="addSp delSp modSp">
        <pc:chgData name="Prodromos Alampritis" userId="S::prodromos@student.ie.edu::28d40dd8-8194-4133-9c4e-638ef3a2ea82" providerId="AD" clId="Web-{E7724866-5B35-494A-0021-C133DCFE932F}" dt="2022-11-06T20:21:05.647" v="13" actId="14100"/>
        <pc:sldMkLst>
          <pc:docMk/>
          <pc:sldMk cId="1917764616" sldId="295"/>
        </pc:sldMkLst>
        <pc:picChg chg="add del mod">
          <ac:chgData name="Prodromos Alampritis" userId="S::prodromos@student.ie.edu::28d40dd8-8194-4133-9c4e-638ef3a2ea82" providerId="AD" clId="Web-{E7724866-5B35-494A-0021-C133DCFE932F}" dt="2022-11-06T20:18:46.529" v="6"/>
          <ac:picMkLst>
            <pc:docMk/>
            <pc:sldMk cId="1917764616" sldId="295"/>
            <ac:picMk id="5" creationId="{AED8E8EB-7486-450A-F66F-12FA4890311A}"/>
          </ac:picMkLst>
        </pc:picChg>
        <pc:picChg chg="add mod">
          <ac:chgData name="Prodromos Alampritis" userId="S::prodromos@student.ie.edu::28d40dd8-8194-4133-9c4e-638ef3a2ea82" providerId="AD" clId="Web-{E7724866-5B35-494A-0021-C133DCFE932F}" dt="2022-11-06T20:21:05.647" v="13" actId="14100"/>
          <ac:picMkLst>
            <pc:docMk/>
            <pc:sldMk cId="1917764616" sldId="295"/>
            <ac:picMk id="7" creationId="{35F91595-9166-2126-B0EB-26D59F489CA3}"/>
          </ac:picMkLst>
        </pc:picChg>
      </pc:sldChg>
    </pc:docChg>
  </pc:docChgLst>
  <pc:docChgLst>
    <pc:chgData name="Guest User" userId="S::urn:spo:anon#c9437182e216f9b26d3ab26098a577980e11269fdab6f2804d1a4b08a9bae767::" providerId="AD" clId="Web-{223AF2A6-128A-65ED-20BB-EA3DDF43FF3D}"/>
    <pc:docChg chg="modSld">
      <pc:chgData name="Guest User" userId="S::urn:spo:anon#c9437182e216f9b26d3ab26098a577980e11269fdab6f2804d1a4b08a9bae767::" providerId="AD" clId="Web-{223AF2A6-128A-65ED-20BB-EA3DDF43FF3D}" dt="2022-11-08T20:48:46.885" v="15" actId="14100"/>
      <pc:docMkLst>
        <pc:docMk/>
      </pc:docMkLst>
      <pc:sldChg chg="modSp">
        <pc:chgData name="Guest User" userId="S::urn:spo:anon#c9437182e216f9b26d3ab26098a577980e11269fdab6f2804d1a4b08a9bae767::" providerId="AD" clId="Web-{223AF2A6-128A-65ED-20BB-EA3DDF43FF3D}" dt="2022-11-08T20:48:46.885" v="15" actId="14100"/>
        <pc:sldMkLst>
          <pc:docMk/>
          <pc:sldMk cId="1695054243" sldId="292"/>
        </pc:sldMkLst>
        <pc:spChg chg="mod">
          <ac:chgData name="Guest User" userId="S::urn:spo:anon#c9437182e216f9b26d3ab26098a577980e11269fdab6f2804d1a4b08a9bae767::" providerId="AD" clId="Web-{223AF2A6-128A-65ED-20BB-EA3DDF43FF3D}" dt="2022-11-08T20:47:20.288" v="6" actId="1076"/>
          <ac:spMkLst>
            <pc:docMk/>
            <pc:sldMk cId="1695054243" sldId="292"/>
            <ac:spMk id="48" creationId="{16CCAD26-DABF-F168-D364-A6531A123084}"/>
          </ac:spMkLst>
        </pc:spChg>
        <pc:spChg chg="mod">
          <ac:chgData name="Guest User" userId="S::urn:spo:anon#c9437182e216f9b26d3ab26098a577980e11269fdab6f2804d1a4b08a9bae767::" providerId="AD" clId="Web-{223AF2A6-128A-65ED-20BB-EA3DDF43FF3D}" dt="2022-11-08T20:48:22.290" v="13" actId="1076"/>
          <ac:spMkLst>
            <pc:docMk/>
            <pc:sldMk cId="1695054243" sldId="292"/>
            <ac:spMk id="53" creationId="{FA7470C2-F284-9196-99A8-F187AA69FEE8}"/>
          </ac:spMkLst>
        </pc:spChg>
        <pc:spChg chg="mod">
          <ac:chgData name="Guest User" userId="S::urn:spo:anon#c9437182e216f9b26d3ab26098a577980e11269fdab6f2804d1a4b08a9bae767::" providerId="AD" clId="Web-{223AF2A6-128A-65ED-20BB-EA3DDF43FF3D}" dt="2022-11-08T20:47:41.836" v="10" actId="14100"/>
          <ac:spMkLst>
            <pc:docMk/>
            <pc:sldMk cId="1695054243" sldId="292"/>
            <ac:spMk id="57" creationId="{5C1A070E-183F-C942-E035-C29A4D5D5C0B}"/>
          </ac:spMkLst>
        </pc:spChg>
        <pc:spChg chg="mod">
          <ac:chgData name="Guest User" userId="S::urn:spo:anon#c9437182e216f9b26d3ab26098a577980e11269fdab6f2804d1a4b08a9bae767::" providerId="AD" clId="Web-{223AF2A6-128A-65ED-20BB-EA3DDF43FF3D}" dt="2022-11-08T20:48:46.885" v="15" actId="14100"/>
          <ac:spMkLst>
            <pc:docMk/>
            <pc:sldMk cId="1695054243" sldId="292"/>
            <ac:spMk id="59" creationId="{C54A3BBA-D7ED-F67D-619F-690194A1C7EF}"/>
          </ac:spMkLst>
        </pc:spChg>
        <pc:graphicFrameChg chg="mod">
          <ac:chgData name="Guest User" userId="S::urn:spo:anon#c9437182e216f9b26d3ab26098a577980e11269fdab6f2804d1a4b08a9bae767::" providerId="AD" clId="Web-{223AF2A6-128A-65ED-20BB-EA3DDF43FF3D}" dt="2022-11-08T20:47:17.741" v="5" actId="1076"/>
          <ac:graphicFrameMkLst>
            <pc:docMk/>
            <pc:sldMk cId="1695054243" sldId="292"/>
            <ac:graphicFrameMk id="12" creationId="{9CE25017-3803-6445-75D5-2E842CF76A0E}"/>
          </ac:graphicFrameMkLst>
        </pc:graphicFrameChg>
      </pc:sldChg>
    </pc:docChg>
  </pc:docChgLst>
  <pc:docChgLst>
    <pc:chgData name="Aous Almegrin" userId="S::aous.almegrin@student.ie.edu::9365f17a-b89e-4524-a2f8-f3db897dfc41" providerId="AD" clId="Web-{A1D21342-4328-FDD4-BCC8-AA6F4ACF6ACF}"/>
    <pc:docChg chg="modSld">
      <pc:chgData name="Aous Almegrin" userId="S::aous.almegrin@student.ie.edu::9365f17a-b89e-4524-a2f8-f3db897dfc41" providerId="AD" clId="Web-{A1D21342-4328-FDD4-BCC8-AA6F4ACF6ACF}" dt="2022-11-13T15:33:15.821" v="60" actId="20577"/>
      <pc:docMkLst>
        <pc:docMk/>
      </pc:docMkLst>
      <pc:sldChg chg="addSp delSp modSp addAnim delAnim">
        <pc:chgData name="Aous Almegrin" userId="S::aous.almegrin@student.ie.edu::9365f17a-b89e-4524-a2f8-f3db897dfc41" providerId="AD" clId="Web-{A1D21342-4328-FDD4-BCC8-AA6F4ACF6ACF}" dt="2022-11-13T15:33:15.821" v="60" actId="20577"/>
        <pc:sldMkLst>
          <pc:docMk/>
          <pc:sldMk cId="1551930301" sldId="287"/>
        </pc:sldMkLst>
        <pc:spChg chg="mod">
          <ac:chgData name="Aous Almegrin" userId="S::aous.almegrin@student.ie.edu::9365f17a-b89e-4524-a2f8-f3db897dfc41" providerId="AD" clId="Web-{A1D21342-4328-FDD4-BCC8-AA6F4ACF6ACF}" dt="2022-11-13T15:31:57.788" v="44" actId="1076"/>
          <ac:spMkLst>
            <pc:docMk/>
            <pc:sldMk cId="1551930301" sldId="287"/>
            <ac:spMk id="7" creationId="{31F18AB6-653B-A8DE-8671-23490D76E287}"/>
          </ac:spMkLst>
        </pc:spChg>
        <pc:spChg chg="del">
          <ac:chgData name="Aous Almegrin" userId="S::aous.almegrin@student.ie.edu::9365f17a-b89e-4524-a2f8-f3db897dfc41" providerId="AD" clId="Web-{A1D21342-4328-FDD4-BCC8-AA6F4ACF6ACF}" dt="2022-11-13T15:27:54.423" v="37"/>
          <ac:spMkLst>
            <pc:docMk/>
            <pc:sldMk cId="1551930301" sldId="287"/>
            <ac:spMk id="11" creationId="{FB53ABC0-4ECF-4683-0864-6FD3EB12D7B4}"/>
          </ac:spMkLst>
        </pc:spChg>
        <pc:spChg chg="add">
          <ac:chgData name="Aous Almegrin" userId="S::aous.almegrin@student.ie.edu::9365f17a-b89e-4524-a2f8-f3db897dfc41" providerId="AD" clId="Web-{A1D21342-4328-FDD4-BCC8-AA6F4ACF6ACF}" dt="2022-11-13T15:27:29.342" v="33"/>
          <ac:spMkLst>
            <pc:docMk/>
            <pc:sldMk cId="1551930301" sldId="287"/>
            <ac:spMk id="14" creationId="{0E452ABE-FFD8-4807-E5FE-0C1C78612B49}"/>
          </ac:spMkLst>
        </pc:spChg>
        <pc:spChg chg="add">
          <ac:chgData name="Aous Almegrin" userId="S::aous.almegrin@student.ie.edu::9365f17a-b89e-4524-a2f8-f3db897dfc41" providerId="AD" clId="Web-{A1D21342-4328-FDD4-BCC8-AA6F4ACF6ACF}" dt="2022-11-13T15:27:55.313" v="38"/>
          <ac:spMkLst>
            <pc:docMk/>
            <pc:sldMk cId="1551930301" sldId="287"/>
            <ac:spMk id="16" creationId="{2F756154-83B3-B34D-3369-B66AF4627B44}"/>
          </ac:spMkLst>
        </pc:spChg>
        <pc:spChg chg="add mod">
          <ac:chgData name="Aous Almegrin" userId="S::aous.almegrin@student.ie.edu::9365f17a-b89e-4524-a2f8-f3db897dfc41" providerId="AD" clId="Web-{A1D21342-4328-FDD4-BCC8-AA6F4ACF6ACF}" dt="2022-11-13T15:33:15.821" v="60" actId="20577"/>
          <ac:spMkLst>
            <pc:docMk/>
            <pc:sldMk cId="1551930301" sldId="287"/>
            <ac:spMk id="18" creationId="{40C74F2C-8EB3-2E9D-CF17-46184FC759BD}"/>
          </ac:spMkLst>
        </pc:spChg>
        <pc:picChg chg="add">
          <ac:chgData name="Aous Almegrin" userId="S::aous.almegrin@student.ie.edu::9365f17a-b89e-4524-a2f8-f3db897dfc41" providerId="AD" clId="Web-{A1D21342-4328-FDD4-BCC8-AA6F4ACF6ACF}" dt="2022-11-13T15:27:29.342" v="32"/>
          <ac:picMkLst>
            <pc:docMk/>
            <pc:sldMk cId="1551930301" sldId="287"/>
            <ac:picMk id="12" creationId="{259CEBBE-B793-D2E4-10EA-E0931CA12208}"/>
          </ac:picMkLst>
        </pc:picChg>
      </pc:sldChg>
      <pc:sldChg chg="addSp delSp modSp addAnim delAnim">
        <pc:chgData name="Aous Almegrin" userId="S::aous.almegrin@student.ie.edu::9365f17a-b89e-4524-a2f8-f3db897dfc41" providerId="AD" clId="Web-{A1D21342-4328-FDD4-BCC8-AA6F4ACF6ACF}" dt="2022-11-13T15:27:47.923" v="36"/>
        <pc:sldMkLst>
          <pc:docMk/>
          <pc:sldMk cId="4102636376" sldId="296"/>
        </pc:sldMkLst>
        <pc:spChg chg="mod">
          <ac:chgData name="Aous Almegrin" userId="S::aous.almegrin@student.ie.edu::9365f17a-b89e-4524-a2f8-f3db897dfc41" providerId="AD" clId="Web-{A1D21342-4328-FDD4-BCC8-AA6F4ACF6ACF}" dt="2022-11-13T15:26:37.684" v="30" actId="20577"/>
          <ac:spMkLst>
            <pc:docMk/>
            <pc:sldMk cId="4102636376" sldId="296"/>
            <ac:spMk id="9" creationId="{576187A5-91BF-FDB6-05E9-2EBB06A79C9E}"/>
          </ac:spMkLst>
        </pc:spChg>
        <pc:spChg chg="add del mod">
          <ac:chgData name="Aous Almegrin" userId="S::aous.almegrin@student.ie.edu::9365f17a-b89e-4524-a2f8-f3db897dfc41" providerId="AD" clId="Web-{A1D21342-4328-FDD4-BCC8-AA6F4ACF6ACF}" dt="2022-11-13T15:25:44.136" v="12"/>
          <ac:spMkLst>
            <pc:docMk/>
            <pc:sldMk cId="4102636376" sldId="296"/>
            <ac:spMk id="11" creationId="{0EE5FFAD-F540-77D1-A546-BB4444260627}"/>
          </ac:spMkLst>
        </pc:spChg>
        <pc:spChg chg="add del">
          <ac:chgData name="Aous Almegrin" userId="S::aous.almegrin@student.ie.edu::9365f17a-b89e-4524-a2f8-f3db897dfc41" providerId="AD" clId="Web-{A1D21342-4328-FDD4-BCC8-AA6F4ACF6ACF}" dt="2022-11-13T15:27:47.923" v="36"/>
          <ac:spMkLst>
            <pc:docMk/>
            <pc:sldMk cId="4102636376" sldId="296"/>
            <ac:spMk id="12" creationId="{5093CD1D-2BBB-33CE-AF50-F6488C2FD575}"/>
          </ac:spMkLst>
        </pc:spChg>
        <pc:spChg chg="add mod">
          <ac:chgData name="Aous Almegrin" userId="S::aous.almegrin@student.ie.edu::9365f17a-b89e-4524-a2f8-f3db897dfc41" providerId="AD" clId="Web-{A1D21342-4328-FDD4-BCC8-AA6F4ACF6ACF}" dt="2022-11-13T15:26:09.231" v="20" actId="1076"/>
          <ac:spMkLst>
            <pc:docMk/>
            <pc:sldMk cId="4102636376" sldId="296"/>
            <ac:spMk id="13" creationId="{9A0C09C3-1E2D-94E4-0CF1-94496A85C461}"/>
          </ac:spMkLst>
        </pc:spChg>
        <pc:picChg chg="add mod">
          <ac:chgData name="Aous Almegrin" userId="S::aous.almegrin@student.ie.edu::9365f17a-b89e-4524-a2f8-f3db897dfc41" providerId="AD" clId="Web-{A1D21342-4328-FDD4-BCC8-AA6F4ACF6ACF}" dt="2022-11-13T15:25:25.589" v="5" actId="1076"/>
          <ac:picMkLst>
            <pc:docMk/>
            <pc:sldMk cId="4102636376" sldId="296"/>
            <ac:picMk id="3" creationId="{9C9DAEF8-CB9C-FC63-731B-6B1862C30750}"/>
          </ac:picMkLst>
        </pc:picChg>
      </pc:sldChg>
    </pc:docChg>
  </pc:docChgLst>
  <pc:docChgLst>
    <pc:chgData name="Guest User" userId="S::urn:spo:anon#c9437182e216f9b26d3ab26098a577980e11269fdab6f2804d1a4b08a9bae767::" providerId="AD" clId="Web-{4910A936-C700-D388-0DC7-79ACC53AB052}"/>
    <pc:docChg chg="addSld delSld modSld">
      <pc:chgData name="Guest User" userId="S::urn:spo:anon#c9437182e216f9b26d3ab26098a577980e11269fdab6f2804d1a4b08a9bae767::" providerId="AD" clId="Web-{4910A936-C700-D388-0DC7-79ACC53AB052}" dt="2022-11-19T17:09:46.414" v="13" actId="1076"/>
      <pc:docMkLst>
        <pc:docMk/>
      </pc:docMkLst>
      <pc:sldChg chg="addSp delSp modSp">
        <pc:chgData name="Guest User" userId="S::urn:spo:anon#c9437182e216f9b26d3ab26098a577980e11269fdab6f2804d1a4b08a9bae767::" providerId="AD" clId="Web-{4910A936-C700-D388-0DC7-79ACC53AB052}" dt="2022-11-19T16:15:30.970" v="7"/>
        <pc:sldMkLst>
          <pc:docMk/>
          <pc:sldMk cId="4124885321" sldId="285"/>
        </pc:sldMkLst>
        <pc:picChg chg="add del mod">
          <ac:chgData name="Guest User" userId="S::urn:spo:anon#c9437182e216f9b26d3ab26098a577980e11269fdab6f2804d1a4b08a9bae767::" providerId="AD" clId="Web-{4910A936-C700-D388-0DC7-79ACC53AB052}" dt="2022-11-19T16:14:45.187" v="1"/>
          <ac:picMkLst>
            <pc:docMk/>
            <pc:sldMk cId="4124885321" sldId="285"/>
            <ac:picMk id="2" creationId="{9E175C80-6C8E-A307-859C-B21B8BA87A9D}"/>
          </ac:picMkLst>
        </pc:picChg>
        <pc:picChg chg="add del mod">
          <ac:chgData name="Guest User" userId="S::urn:spo:anon#c9437182e216f9b26d3ab26098a577980e11269fdab6f2804d1a4b08a9bae767::" providerId="AD" clId="Web-{4910A936-C700-D388-0DC7-79ACC53AB052}" dt="2022-11-19T16:15:30.970" v="7"/>
          <ac:picMkLst>
            <pc:docMk/>
            <pc:sldMk cId="4124885321" sldId="285"/>
            <ac:picMk id="4" creationId="{BBBF204A-215B-29FC-605F-E7B64C72A0B0}"/>
          </ac:picMkLst>
        </pc:picChg>
      </pc:sldChg>
      <pc:sldChg chg="addSp modSp">
        <pc:chgData name="Guest User" userId="S::urn:spo:anon#c9437182e216f9b26d3ab26098a577980e11269fdab6f2804d1a4b08a9bae767::" providerId="AD" clId="Web-{4910A936-C700-D388-0DC7-79ACC53AB052}" dt="2022-11-19T17:09:46.414" v="13" actId="1076"/>
        <pc:sldMkLst>
          <pc:docMk/>
          <pc:sldMk cId="217419162" sldId="300"/>
        </pc:sldMkLst>
        <pc:picChg chg="add mod modCrop">
          <ac:chgData name="Guest User" userId="S::urn:spo:anon#c9437182e216f9b26d3ab26098a577980e11269fdab6f2804d1a4b08a9bae767::" providerId="AD" clId="Web-{4910A936-C700-D388-0DC7-79ACC53AB052}" dt="2022-11-19T17:09:46.414" v="13" actId="1076"/>
          <ac:picMkLst>
            <pc:docMk/>
            <pc:sldMk cId="217419162" sldId="300"/>
            <ac:picMk id="5" creationId="{4DCE18BC-CAE3-25FA-D81D-4F514FC906EB}"/>
          </ac:picMkLst>
        </pc:picChg>
      </pc:sldChg>
      <pc:sldChg chg="add del">
        <pc:chgData name="Guest User" userId="S::urn:spo:anon#c9437182e216f9b26d3ab26098a577980e11269fdab6f2804d1a4b08a9bae767::" providerId="AD" clId="Web-{4910A936-C700-D388-0DC7-79ACC53AB052}" dt="2022-11-19T16:16:01.392" v="9"/>
        <pc:sldMkLst>
          <pc:docMk/>
          <pc:sldMk cId="2077720382" sldId="308"/>
        </pc:sldMkLst>
      </pc:sldChg>
    </pc:docChg>
  </pc:docChgLst>
  <pc:docChgLst>
    <pc:chgData name="Stephanie Margarethe Gessler" userId="0ffb633b-148e-44ef-aa73-807d96dcb168" providerId="ADAL" clId="{2FF1358A-3E9B-2C41-BF36-C618B8B12F9E}"/>
    <pc:docChg chg="modSld">
      <pc:chgData name="Stephanie Margarethe Gessler" userId="0ffb633b-148e-44ef-aa73-807d96dcb168" providerId="ADAL" clId="{2FF1358A-3E9B-2C41-BF36-C618B8B12F9E}" dt="2022-11-19T16:18:55.637" v="7" actId="20577"/>
      <pc:docMkLst>
        <pc:docMk/>
      </pc:docMkLst>
      <pc:sldChg chg="modCm">
        <pc:chgData name="Stephanie Margarethe Gessler" userId="0ffb633b-148e-44ef-aa73-807d96dcb168" providerId="ADAL" clId="{2FF1358A-3E9B-2C41-BF36-C618B8B12F9E}" dt="2022-11-19T15:43:58.042" v="0" actId="2056"/>
        <pc:sldMkLst>
          <pc:docMk/>
          <pc:sldMk cId="4267693332" sldId="301"/>
        </pc:sldMkLst>
      </pc:sldChg>
      <pc:sldChg chg="modSp mod">
        <pc:chgData name="Stephanie Margarethe Gessler" userId="0ffb633b-148e-44ef-aa73-807d96dcb168" providerId="ADAL" clId="{2FF1358A-3E9B-2C41-BF36-C618B8B12F9E}" dt="2022-11-19T16:18:55.637" v="7" actId="20577"/>
        <pc:sldMkLst>
          <pc:docMk/>
          <pc:sldMk cId="618908180" sldId="306"/>
        </pc:sldMkLst>
        <pc:spChg chg="mod">
          <ac:chgData name="Stephanie Margarethe Gessler" userId="0ffb633b-148e-44ef-aa73-807d96dcb168" providerId="ADAL" clId="{2FF1358A-3E9B-2C41-BF36-C618B8B12F9E}" dt="2022-11-19T16:18:55.637" v="7" actId="20577"/>
          <ac:spMkLst>
            <pc:docMk/>
            <pc:sldMk cId="618908180" sldId="306"/>
            <ac:spMk id="3" creationId="{00000000-0000-0000-0000-000000000000}"/>
          </ac:spMkLst>
        </pc:spChg>
      </pc:sldChg>
    </pc:docChg>
  </pc:docChgLst>
  <pc:docChgLst>
    <pc:chgData name="Prodromos Alampritis" userId="S::prodromos@student.ie.edu::28d40dd8-8194-4133-9c4e-638ef3a2ea82" providerId="AD" clId="Web-{D0D23F95-64C7-460F-314E-D7EE3886F93B}"/>
    <pc:docChg chg="mod addSld modSld sldOrd">
      <pc:chgData name="Prodromos Alampritis" userId="S::prodromos@student.ie.edu::28d40dd8-8194-4133-9c4e-638ef3a2ea82" providerId="AD" clId="Web-{D0D23F95-64C7-460F-314E-D7EE3886F93B}" dt="2022-11-08T21:10:37.356" v="673" actId="20577"/>
      <pc:docMkLst>
        <pc:docMk/>
      </pc:docMkLst>
      <pc:sldChg chg="addCm">
        <pc:chgData name="Prodromos Alampritis" userId="S::prodromos@student.ie.edu::28d40dd8-8194-4133-9c4e-638ef3a2ea82" providerId="AD" clId="Web-{D0D23F95-64C7-460F-314E-D7EE3886F93B}" dt="2022-11-08T20:28:47.409" v="626"/>
        <pc:sldMkLst>
          <pc:docMk/>
          <pc:sldMk cId="1551930301" sldId="287"/>
        </pc:sldMkLst>
      </pc:sldChg>
      <pc:sldChg chg="addCm">
        <pc:chgData name="Prodromos Alampritis" userId="S::prodromos@student.ie.edu::28d40dd8-8194-4133-9c4e-638ef3a2ea82" providerId="AD" clId="Web-{D0D23F95-64C7-460F-314E-D7EE3886F93B}" dt="2022-11-08T20:29:51.319" v="627"/>
        <pc:sldMkLst>
          <pc:docMk/>
          <pc:sldMk cId="3110655697" sldId="289"/>
        </pc:sldMkLst>
      </pc:sldChg>
      <pc:sldChg chg="addSp delSp modSp addCm">
        <pc:chgData name="Prodromos Alampritis" userId="S::prodromos@student.ie.edu::28d40dd8-8194-4133-9c4e-638ef3a2ea82" providerId="AD" clId="Web-{D0D23F95-64C7-460F-314E-D7EE3886F93B}" dt="2022-11-08T20:33:33.833" v="639" actId="14100"/>
        <pc:sldMkLst>
          <pc:docMk/>
          <pc:sldMk cId="139020825" sldId="290"/>
        </pc:sldMkLst>
        <pc:spChg chg="add mod">
          <ac:chgData name="Prodromos Alampritis" userId="S::prodromos@student.ie.edu::28d40dd8-8194-4133-9c4e-638ef3a2ea82" providerId="AD" clId="Web-{D0D23F95-64C7-460F-314E-D7EE3886F93B}" dt="2022-11-08T20:33:24.098" v="638" actId="20577"/>
          <ac:spMkLst>
            <pc:docMk/>
            <pc:sldMk cId="139020825" sldId="290"/>
            <ac:spMk id="7" creationId="{AB798C50-B028-8F0C-C84E-54C5A923B3D2}"/>
          </ac:spMkLst>
        </pc:spChg>
        <pc:picChg chg="del">
          <ac:chgData name="Prodromos Alampritis" userId="S::prodromos@student.ie.edu::28d40dd8-8194-4133-9c4e-638ef3a2ea82" providerId="AD" clId="Web-{D0D23F95-64C7-460F-314E-D7EE3886F93B}" dt="2022-11-08T20:33:05.003" v="630"/>
          <ac:picMkLst>
            <pc:docMk/>
            <pc:sldMk cId="139020825" sldId="290"/>
            <ac:picMk id="5" creationId="{83FEAD88-0088-EF74-0D5E-9CBA1BCC7C6D}"/>
          </ac:picMkLst>
        </pc:picChg>
        <pc:picChg chg="add mod">
          <ac:chgData name="Prodromos Alampritis" userId="S::prodromos@student.ie.edu::28d40dd8-8194-4133-9c4e-638ef3a2ea82" providerId="AD" clId="Web-{D0D23F95-64C7-460F-314E-D7EE3886F93B}" dt="2022-11-08T20:33:33.833" v="639" actId="14100"/>
          <ac:picMkLst>
            <pc:docMk/>
            <pc:sldMk cId="139020825" sldId="290"/>
            <ac:picMk id="9" creationId="{A96B6124-2889-C14C-1FCE-CD5394433B5C}"/>
          </ac:picMkLst>
        </pc:picChg>
      </pc:sldChg>
      <pc:sldChg chg="addSp modSp">
        <pc:chgData name="Prodromos Alampritis" userId="S::prodromos@student.ie.edu::28d40dd8-8194-4133-9c4e-638ef3a2ea82" providerId="AD" clId="Web-{D0D23F95-64C7-460F-314E-D7EE3886F93B}" dt="2022-11-08T21:03:02.464" v="642" actId="20577"/>
        <pc:sldMkLst>
          <pc:docMk/>
          <pc:sldMk cId="1917764616" sldId="295"/>
        </pc:sldMkLst>
        <pc:spChg chg="add mod">
          <ac:chgData name="Prodromos Alampritis" userId="S::prodromos@student.ie.edu::28d40dd8-8194-4133-9c4e-638ef3a2ea82" providerId="AD" clId="Web-{D0D23F95-64C7-460F-314E-D7EE3886F93B}" dt="2022-11-08T21:03:02.464" v="642" actId="20577"/>
          <ac:spMkLst>
            <pc:docMk/>
            <pc:sldMk cId="1917764616" sldId="295"/>
            <ac:spMk id="5" creationId="{BCC46469-B16C-5C22-7278-48B0E372AB86}"/>
          </ac:spMkLst>
        </pc:spChg>
      </pc:sldChg>
      <pc:sldChg chg="addCm">
        <pc:chgData name="Prodromos Alampritis" userId="S::prodromos@student.ie.edu::28d40dd8-8194-4133-9c4e-638ef3a2ea82" providerId="AD" clId="Web-{D0D23F95-64C7-460F-314E-D7EE3886F93B}" dt="2022-11-08T20:25:06.520" v="625"/>
        <pc:sldMkLst>
          <pc:docMk/>
          <pc:sldMk cId="4102636376" sldId="296"/>
        </pc:sldMkLst>
      </pc:sldChg>
      <pc:sldChg chg="modSp">
        <pc:chgData name="Prodromos Alampritis" userId="S::prodromos@student.ie.edu::28d40dd8-8194-4133-9c4e-638ef3a2ea82" providerId="AD" clId="Web-{D0D23F95-64C7-460F-314E-D7EE3886F93B}" dt="2022-11-08T21:10:37.356" v="673" actId="20577"/>
        <pc:sldMkLst>
          <pc:docMk/>
          <pc:sldMk cId="4267693332" sldId="301"/>
        </pc:sldMkLst>
        <pc:spChg chg="mod">
          <ac:chgData name="Prodromos Alampritis" userId="S::prodromos@student.ie.edu::28d40dd8-8194-4133-9c4e-638ef3a2ea82" providerId="AD" clId="Web-{D0D23F95-64C7-460F-314E-D7EE3886F93B}" dt="2022-11-08T21:10:37.356" v="673" actId="20577"/>
          <ac:spMkLst>
            <pc:docMk/>
            <pc:sldMk cId="4267693332" sldId="301"/>
            <ac:spMk id="14" creationId="{25FE6978-72C3-04B6-8F46-B82FA0186DA3}"/>
          </ac:spMkLst>
        </pc:spChg>
      </pc:sldChg>
      <pc:sldChg chg="addSp modSp new ord">
        <pc:chgData name="Prodromos Alampritis" userId="S::prodromos@student.ie.edu::28d40dd8-8194-4133-9c4e-638ef3a2ea82" providerId="AD" clId="Web-{D0D23F95-64C7-460F-314E-D7EE3886F93B}" dt="2022-11-08T20:52:50.015" v="640" actId="14100"/>
        <pc:sldMkLst>
          <pc:docMk/>
          <pc:sldMk cId="1212044699" sldId="305"/>
        </pc:sldMkLst>
        <pc:spChg chg="mod">
          <ac:chgData name="Prodromos Alampritis" userId="S::prodromos@student.ie.edu::28d40dd8-8194-4133-9c4e-638ef3a2ea82" providerId="AD" clId="Web-{D0D23F95-64C7-460F-314E-D7EE3886F93B}" dt="2022-11-08T19:51:52.234" v="622" actId="20577"/>
          <ac:spMkLst>
            <pc:docMk/>
            <pc:sldMk cId="1212044699" sldId="305"/>
            <ac:spMk id="3" creationId="{C3EB6E2C-EA4D-9B9B-F11D-59797D0C8408}"/>
          </ac:spMkLst>
        </pc:spChg>
        <pc:picChg chg="add mod">
          <ac:chgData name="Prodromos Alampritis" userId="S::prodromos@student.ie.edu::28d40dd8-8194-4133-9c4e-638ef3a2ea82" providerId="AD" clId="Web-{D0D23F95-64C7-460F-314E-D7EE3886F93B}" dt="2022-11-08T20:52:50.015" v="640" actId="14100"/>
          <ac:picMkLst>
            <pc:docMk/>
            <pc:sldMk cId="1212044699" sldId="305"/>
            <ac:picMk id="4" creationId="{79D6033B-6786-F910-0282-96E9B984F21E}"/>
          </ac:picMkLst>
        </pc:picChg>
      </pc:sldChg>
    </pc:docChg>
  </pc:docChgLst>
  <pc:docChgLst>
    <pc:chgData name="Nirmala Vinothbabu" userId="S::nirmalavinothbabu@student.ie.edu::20fbafa5-e659-486a-9537-4e5e71d3e673" providerId="AD" clId="Web-{FFCFE39A-4B5B-A7A7-A418-A8E8AE562940}"/>
    <pc:docChg chg="modSld">
      <pc:chgData name="Nirmala Vinothbabu" userId="S::nirmalavinothbabu@student.ie.edu::20fbafa5-e659-486a-9537-4e5e71d3e673" providerId="AD" clId="Web-{FFCFE39A-4B5B-A7A7-A418-A8E8AE562940}" dt="2022-11-19T17:35:51.910" v="11" actId="14100"/>
      <pc:docMkLst>
        <pc:docMk/>
      </pc:docMkLst>
      <pc:sldChg chg="modSp">
        <pc:chgData name="Nirmala Vinothbabu" userId="S::nirmalavinothbabu@student.ie.edu::20fbafa5-e659-486a-9537-4e5e71d3e673" providerId="AD" clId="Web-{FFCFE39A-4B5B-A7A7-A418-A8E8AE562940}" dt="2022-11-19T17:35:51.910" v="11" actId="14100"/>
        <pc:sldMkLst>
          <pc:docMk/>
          <pc:sldMk cId="4267693332" sldId="301"/>
        </pc:sldMkLst>
        <pc:spChg chg="mod">
          <ac:chgData name="Nirmala Vinothbabu" userId="S::nirmalavinothbabu@student.ie.edu::20fbafa5-e659-486a-9537-4e5e71d3e673" providerId="AD" clId="Web-{FFCFE39A-4B5B-A7A7-A418-A8E8AE562940}" dt="2022-11-19T17:35:51.910" v="11" actId="14100"/>
          <ac:spMkLst>
            <pc:docMk/>
            <pc:sldMk cId="4267693332" sldId="301"/>
            <ac:spMk id="14" creationId="{25FE6978-72C3-04B6-8F46-B82FA0186DA3}"/>
          </ac:spMkLst>
        </pc:spChg>
      </pc:sldChg>
      <pc:sldChg chg="addSp modSp">
        <pc:chgData name="Nirmala Vinothbabu" userId="S::nirmalavinothbabu@student.ie.edu::20fbafa5-e659-486a-9537-4e5e71d3e673" providerId="AD" clId="Web-{FFCFE39A-4B5B-A7A7-A418-A8E8AE562940}" dt="2022-11-19T17:35:36.925" v="7" actId="1076"/>
        <pc:sldMkLst>
          <pc:docMk/>
          <pc:sldMk cId="1557782198" sldId="302"/>
        </pc:sldMkLst>
        <pc:spChg chg="mod">
          <ac:chgData name="Nirmala Vinothbabu" userId="S::nirmalavinothbabu@student.ie.edu::20fbafa5-e659-486a-9537-4e5e71d3e673" providerId="AD" clId="Web-{FFCFE39A-4B5B-A7A7-A418-A8E8AE562940}" dt="2022-11-19T17:35:28.597" v="4" actId="1076"/>
          <ac:spMkLst>
            <pc:docMk/>
            <pc:sldMk cId="1557782198" sldId="302"/>
            <ac:spMk id="13" creationId="{3C182C5B-7B0A-92B7-3A1D-11BA07D4D8CF}"/>
          </ac:spMkLst>
        </pc:spChg>
        <pc:spChg chg="add mod">
          <ac:chgData name="Nirmala Vinothbabu" userId="S::nirmalavinothbabu@student.ie.edu::20fbafa5-e659-486a-9537-4e5e71d3e673" providerId="AD" clId="Web-{FFCFE39A-4B5B-A7A7-A418-A8E8AE562940}" dt="2022-11-19T17:35:36.925" v="7" actId="1076"/>
          <ac:spMkLst>
            <pc:docMk/>
            <pc:sldMk cId="1557782198" sldId="302"/>
            <ac:spMk id="15" creationId="{8F636A2A-4EF9-87C1-ACEE-BB17F80C4022}"/>
          </ac:spMkLst>
        </pc:spChg>
        <pc:spChg chg="mod">
          <ac:chgData name="Nirmala Vinothbabu" userId="S::nirmalavinothbabu@student.ie.edu::20fbafa5-e659-486a-9537-4e5e71d3e673" providerId="AD" clId="Web-{FFCFE39A-4B5B-A7A7-A418-A8E8AE562940}" dt="2022-11-19T17:35:31.894" v="5" actId="1076"/>
          <ac:spMkLst>
            <pc:docMk/>
            <pc:sldMk cId="1557782198" sldId="302"/>
            <ac:spMk id="16" creationId="{A1E079E7-FC76-F74B-327B-8757E02225B9}"/>
          </ac:spMkLst>
        </pc:spChg>
        <pc:picChg chg="add mod">
          <ac:chgData name="Nirmala Vinothbabu" userId="S::nirmalavinothbabu@student.ie.edu::20fbafa5-e659-486a-9537-4e5e71d3e673" providerId="AD" clId="Web-{FFCFE39A-4B5B-A7A7-A418-A8E8AE562940}" dt="2022-11-19T17:35:36.910" v="6" actId="1076"/>
          <ac:picMkLst>
            <pc:docMk/>
            <pc:sldMk cId="1557782198" sldId="302"/>
            <ac:picMk id="10" creationId="{4725E582-9B96-36C6-6FEA-4AB9E1B2BC85}"/>
          </ac:picMkLst>
        </pc:picChg>
      </pc:sldChg>
    </pc:docChg>
  </pc:docChgLst>
  <pc:docChgLst>
    <pc:chgData name="Guest User" userId="S::urn:spo:anon#c9437182e216f9b26d3ab26098a577980e11269fdab6f2804d1a4b08a9bae767::" providerId="AD" clId="Web-{BE81528C-A119-58AA-91CD-B9BC716C766C}"/>
    <pc:docChg chg="modSld">
      <pc:chgData name="Guest User" userId="S::urn:spo:anon#c9437182e216f9b26d3ab26098a577980e11269fdab6f2804d1a4b08a9bae767::" providerId="AD" clId="Web-{BE81528C-A119-58AA-91CD-B9BC716C766C}" dt="2022-11-06T17:02:19.179" v="1" actId="1076"/>
      <pc:docMkLst>
        <pc:docMk/>
      </pc:docMkLst>
      <pc:sldChg chg="modSp">
        <pc:chgData name="Guest User" userId="S::urn:spo:anon#c9437182e216f9b26d3ab26098a577980e11269fdab6f2804d1a4b08a9bae767::" providerId="AD" clId="Web-{BE81528C-A119-58AA-91CD-B9BC716C766C}" dt="2022-11-06T17:02:19.179" v="1" actId="1076"/>
        <pc:sldMkLst>
          <pc:docMk/>
          <pc:sldMk cId="4267693332" sldId="301"/>
        </pc:sldMkLst>
        <pc:spChg chg="mod">
          <ac:chgData name="Guest User" userId="S::urn:spo:anon#c9437182e216f9b26d3ab26098a577980e11269fdab6f2804d1a4b08a9bae767::" providerId="AD" clId="Web-{BE81528C-A119-58AA-91CD-B9BC716C766C}" dt="2022-11-06T17:02:15.539" v="0" actId="1076"/>
          <ac:spMkLst>
            <pc:docMk/>
            <pc:sldMk cId="4267693332" sldId="301"/>
            <ac:spMk id="14" creationId="{25FE6978-72C3-04B6-8F46-B82FA0186DA3}"/>
          </ac:spMkLst>
        </pc:spChg>
        <pc:picChg chg="mod">
          <ac:chgData name="Guest User" userId="S::urn:spo:anon#c9437182e216f9b26d3ab26098a577980e11269fdab6f2804d1a4b08a9bae767::" providerId="AD" clId="Web-{BE81528C-A119-58AA-91CD-B9BC716C766C}" dt="2022-11-06T17:02:19.179" v="1" actId="1076"/>
          <ac:picMkLst>
            <pc:docMk/>
            <pc:sldMk cId="4267693332" sldId="301"/>
            <ac:picMk id="5" creationId="{5E7741AC-CFCA-ECC9-0D79-DB9781139E5C}"/>
          </ac:picMkLst>
        </pc:picChg>
      </pc:sldChg>
    </pc:docChg>
  </pc:docChgLst>
  <pc:docChgLst>
    <pc:chgData name="Stephanie Margarethe Gessler" userId="S::stephanie.gessler@student.ie.edu::0ffb633b-148e-44ef-aa73-807d96dcb168" providerId="AD" clId="Web-{B3831429-97C2-F003-2DB5-1792940CBB1D}"/>
    <pc:docChg chg="modSld">
      <pc:chgData name="Stephanie Margarethe Gessler" userId="S::stephanie.gessler@student.ie.edu::0ffb633b-148e-44ef-aa73-807d96dcb168" providerId="AD" clId="Web-{B3831429-97C2-F003-2DB5-1792940CBB1D}" dt="2022-11-07T12:13:54.757" v="153" actId="20577"/>
      <pc:docMkLst>
        <pc:docMk/>
      </pc:docMkLst>
      <pc:sldChg chg="modSp">
        <pc:chgData name="Stephanie Margarethe Gessler" userId="S::stephanie.gessler@student.ie.edu::0ffb633b-148e-44ef-aa73-807d96dcb168" providerId="AD" clId="Web-{B3831429-97C2-F003-2DB5-1792940CBB1D}" dt="2022-11-07T12:13:54.757" v="153" actId="20577"/>
        <pc:sldMkLst>
          <pc:docMk/>
          <pc:sldMk cId="167032204" sldId="288"/>
        </pc:sldMkLst>
        <pc:spChg chg="mod">
          <ac:chgData name="Stephanie Margarethe Gessler" userId="S::stephanie.gessler@student.ie.edu::0ffb633b-148e-44ef-aa73-807d96dcb168" providerId="AD" clId="Web-{B3831429-97C2-F003-2DB5-1792940CBB1D}" dt="2022-11-07T12:13:54.757" v="153" actId="20577"/>
          <ac:spMkLst>
            <pc:docMk/>
            <pc:sldMk cId="167032204" sldId="288"/>
            <ac:spMk id="2" creationId="{00000000-0000-0000-0000-000000000000}"/>
          </ac:spMkLst>
        </pc:spChg>
      </pc:sldChg>
    </pc:docChg>
  </pc:docChgLst>
  <pc:docChgLst>
    <pc:chgData name="Guest User" userId="S::urn:spo:anon#c9437182e216f9b26d3ab26098a577980e11269fdab6f2804d1a4b08a9bae767::" providerId="AD" clId="Web-{23C87EA0-4296-10EF-34DE-57B48058B26D}"/>
    <pc:docChg chg="modSld">
      <pc:chgData name="Guest User" userId="S::urn:spo:anon#c9437182e216f9b26d3ab26098a577980e11269fdab6f2804d1a4b08a9bae767::" providerId="AD" clId="Web-{23C87EA0-4296-10EF-34DE-57B48058B26D}" dt="2022-11-10T18:20:41.388" v="81"/>
      <pc:docMkLst>
        <pc:docMk/>
      </pc:docMkLst>
      <pc:sldChg chg="addSp delSp modSp">
        <pc:chgData name="Guest User" userId="S::urn:spo:anon#c9437182e216f9b26d3ab26098a577980e11269fdab6f2804d1a4b08a9bae767::" providerId="AD" clId="Web-{23C87EA0-4296-10EF-34DE-57B48058B26D}" dt="2022-11-10T18:20:41.388" v="81"/>
        <pc:sldMkLst>
          <pc:docMk/>
          <pc:sldMk cId="896640488" sldId="283"/>
        </pc:sldMkLst>
        <pc:spChg chg="add mod">
          <ac:chgData name="Guest User" userId="S::urn:spo:anon#c9437182e216f9b26d3ab26098a577980e11269fdab6f2804d1a4b08a9bae767::" providerId="AD" clId="Web-{23C87EA0-4296-10EF-34DE-57B48058B26D}" dt="2022-11-10T18:20:41.388" v="81"/>
          <ac:spMkLst>
            <pc:docMk/>
            <pc:sldMk cId="896640488" sldId="283"/>
            <ac:spMk id="21" creationId="{F4E8E3D3-8603-5040-DDBF-4DA0AB9E2EDA}"/>
          </ac:spMkLst>
        </pc:spChg>
        <pc:picChg chg="add mod">
          <ac:chgData name="Guest User" userId="S::urn:spo:anon#c9437182e216f9b26d3ab26098a577980e11269fdab6f2804d1a4b08a9bae767::" providerId="AD" clId="Web-{23C87EA0-4296-10EF-34DE-57B48058B26D}" dt="2022-11-10T18:05:03.483" v="37" actId="1076"/>
          <ac:picMkLst>
            <pc:docMk/>
            <pc:sldMk cId="896640488" sldId="283"/>
            <ac:picMk id="4" creationId="{C112039F-5ABC-4EA0-792A-80D34F74D4C7}"/>
          </ac:picMkLst>
        </pc:picChg>
        <pc:picChg chg="del">
          <ac:chgData name="Guest User" userId="S::urn:spo:anon#c9437182e216f9b26d3ab26098a577980e11269fdab6f2804d1a4b08a9bae767::" providerId="AD" clId="Web-{23C87EA0-4296-10EF-34DE-57B48058B26D}" dt="2022-11-10T17:14:43.608" v="3"/>
          <ac:picMkLst>
            <pc:docMk/>
            <pc:sldMk cId="896640488" sldId="283"/>
            <ac:picMk id="7" creationId="{0AEDEAEE-554C-4A3A-96E3-167CAAD4EB0A}"/>
          </ac:picMkLst>
        </pc:picChg>
        <pc:picChg chg="add mod">
          <ac:chgData name="Guest User" userId="S::urn:spo:anon#c9437182e216f9b26d3ab26098a577980e11269fdab6f2804d1a4b08a9bae767::" providerId="AD" clId="Web-{23C87EA0-4296-10EF-34DE-57B48058B26D}" dt="2022-11-10T18:05:29.514" v="51" actId="1076"/>
          <ac:picMkLst>
            <pc:docMk/>
            <pc:sldMk cId="896640488" sldId="283"/>
            <ac:picMk id="8" creationId="{62DFFE0B-0AFC-B726-81E5-31E5B1BFB161}"/>
          </ac:picMkLst>
        </pc:picChg>
        <pc:picChg chg="add del mod">
          <ac:chgData name="Guest User" userId="S::urn:spo:anon#c9437182e216f9b26d3ab26098a577980e11269fdab6f2804d1a4b08a9bae767::" providerId="AD" clId="Web-{23C87EA0-4296-10EF-34DE-57B48058B26D}" dt="2022-11-10T17:28:40.386" v="9"/>
          <ac:picMkLst>
            <pc:docMk/>
            <pc:sldMk cId="896640488" sldId="283"/>
            <ac:picMk id="9" creationId="{3DE410A6-E18D-72ED-FB38-160455A01058}"/>
          </ac:picMkLst>
        </pc:picChg>
        <pc:picChg chg="add del mod">
          <ac:chgData name="Guest User" userId="S::urn:spo:anon#c9437182e216f9b26d3ab26098a577980e11269fdab6f2804d1a4b08a9bae767::" providerId="AD" clId="Web-{23C87EA0-4296-10EF-34DE-57B48058B26D}" dt="2022-11-10T18:05:34.530" v="52" actId="1076"/>
          <ac:picMkLst>
            <pc:docMk/>
            <pc:sldMk cId="896640488" sldId="283"/>
            <ac:picMk id="10" creationId="{6C59F2EA-DF7D-D2D8-00C7-919F2DCD33DB}"/>
          </ac:picMkLst>
        </pc:picChg>
        <pc:picChg chg="del mod">
          <ac:chgData name="Guest User" userId="S::urn:spo:anon#c9437182e216f9b26d3ab26098a577980e11269fdab6f2804d1a4b08a9bae767::" providerId="AD" clId="Web-{23C87EA0-4296-10EF-34DE-57B48058B26D}" dt="2022-11-10T17:40:54.725" v="14"/>
          <ac:picMkLst>
            <pc:docMk/>
            <pc:sldMk cId="896640488" sldId="283"/>
            <ac:picMk id="11" creationId="{4F74025D-8FDC-449C-8C92-DAA5DD3D3FFA}"/>
          </ac:picMkLst>
        </pc:picChg>
        <pc:picChg chg="add mod">
          <ac:chgData name="Guest User" userId="S::urn:spo:anon#c9437182e216f9b26d3ab26098a577980e11269fdab6f2804d1a4b08a9bae767::" providerId="AD" clId="Web-{23C87EA0-4296-10EF-34DE-57B48058B26D}" dt="2022-11-10T18:03:47.825" v="25" actId="1076"/>
          <ac:picMkLst>
            <pc:docMk/>
            <pc:sldMk cId="896640488" sldId="283"/>
            <ac:picMk id="20" creationId="{7E960676-1688-70C4-0E55-B6990FF61EE5}"/>
          </ac:picMkLst>
        </pc:picChg>
        <pc:picChg chg="del">
          <ac:chgData name="Guest User" userId="S::urn:spo:anon#c9437182e216f9b26d3ab26098a577980e11269fdab6f2804d1a4b08a9bae767::" providerId="AD" clId="Web-{23C87EA0-4296-10EF-34DE-57B48058B26D}" dt="2022-11-10T17:16:40.610" v="7"/>
          <ac:picMkLst>
            <pc:docMk/>
            <pc:sldMk cId="896640488" sldId="283"/>
            <ac:picMk id="33" creationId="{F55C543A-D588-4CA0-A431-EA8A581DA138}"/>
          </ac:picMkLst>
        </pc:picChg>
        <pc:picChg chg="del">
          <ac:chgData name="Guest User" userId="S::urn:spo:anon#c9437182e216f9b26d3ab26098a577980e11269fdab6f2804d1a4b08a9bae767::" providerId="AD" clId="Web-{23C87EA0-4296-10EF-34DE-57B48058B26D}" dt="2022-11-10T17:40:54.757" v="15"/>
          <ac:picMkLst>
            <pc:docMk/>
            <pc:sldMk cId="896640488" sldId="283"/>
            <ac:picMk id="35" creationId="{AE406132-DFDC-4C8A-BA21-10BF041A5AE5}"/>
          </ac:picMkLst>
        </pc:picChg>
        <pc:picChg chg="mod">
          <ac:chgData name="Guest User" userId="S::urn:spo:anon#c9437182e216f9b26d3ab26098a577980e11269fdab6f2804d1a4b08a9bae767::" providerId="AD" clId="Web-{23C87EA0-4296-10EF-34DE-57B48058B26D}" dt="2022-11-10T18:08:19.829" v="78" actId="1076"/>
          <ac:picMkLst>
            <pc:docMk/>
            <pc:sldMk cId="896640488" sldId="283"/>
            <ac:picMk id="50" creationId="{46181C41-9EA4-4518-AAF2-94EDFC12501A}"/>
          </ac:picMkLst>
        </pc:picChg>
        <pc:picChg chg="mod">
          <ac:chgData name="Guest User" userId="S::urn:spo:anon#c9437182e216f9b26d3ab26098a577980e11269fdab6f2804d1a4b08a9bae767::" providerId="AD" clId="Web-{23C87EA0-4296-10EF-34DE-57B48058B26D}" dt="2022-11-10T18:07:19.922" v="68" actId="1076"/>
          <ac:picMkLst>
            <pc:docMk/>
            <pc:sldMk cId="896640488" sldId="283"/>
            <ac:picMk id="51" creationId="{5DE71BF2-7FC4-4774-BCEC-9823F52FCD1E}"/>
          </ac:picMkLst>
        </pc:picChg>
        <pc:picChg chg="mod">
          <ac:chgData name="Guest User" userId="S::urn:spo:anon#c9437182e216f9b26d3ab26098a577980e11269fdab6f2804d1a4b08a9bae767::" providerId="AD" clId="Web-{23C87EA0-4296-10EF-34DE-57B48058B26D}" dt="2022-11-10T18:05:20.874" v="44" actId="1076"/>
          <ac:picMkLst>
            <pc:docMk/>
            <pc:sldMk cId="896640488" sldId="283"/>
            <ac:picMk id="52" creationId="{A54C0187-A42E-434C-9F50-65984353D910}"/>
          </ac:picMkLst>
        </pc:picChg>
        <pc:picChg chg="mod">
          <ac:chgData name="Guest User" userId="S::urn:spo:anon#c9437182e216f9b26d3ab26098a577980e11269fdab6f2804d1a4b08a9bae767::" providerId="AD" clId="Web-{23C87EA0-4296-10EF-34DE-57B48058B26D}" dt="2022-11-10T18:05:20.874" v="45" actId="1076"/>
          <ac:picMkLst>
            <pc:docMk/>
            <pc:sldMk cId="896640488" sldId="283"/>
            <ac:picMk id="53" creationId="{0210A081-15D9-4BF3-89C4-AE5BB463338D}"/>
          </ac:picMkLst>
        </pc:picChg>
        <pc:picChg chg="mod">
          <ac:chgData name="Guest User" userId="S::urn:spo:anon#c9437182e216f9b26d3ab26098a577980e11269fdab6f2804d1a4b08a9bae767::" providerId="AD" clId="Web-{23C87EA0-4296-10EF-34DE-57B48058B26D}" dt="2022-11-10T18:05:20.842" v="39" actId="1076"/>
          <ac:picMkLst>
            <pc:docMk/>
            <pc:sldMk cId="896640488" sldId="283"/>
            <ac:picMk id="1053" creationId="{F232E1FA-5DF9-5BAF-8939-BD4C7A2E8D42}"/>
          </ac:picMkLst>
        </pc:picChg>
        <pc:picChg chg="mod">
          <ac:chgData name="Guest User" userId="S::urn:spo:anon#c9437182e216f9b26d3ab26098a577980e11269fdab6f2804d1a4b08a9bae767::" providerId="AD" clId="Web-{23C87EA0-4296-10EF-34DE-57B48058B26D}" dt="2022-11-10T18:05:20.842" v="40" actId="1076"/>
          <ac:picMkLst>
            <pc:docMk/>
            <pc:sldMk cId="896640488" sldId="283"/>
            <ac:picMk id="1055" creationId="{4DDD1CA7-0E2C-B92E-5CDF-190CB22CFEC5}"/>
          </ac:picMkLst>
        </pc:picChg>
        <pc:cxnChg chg="add mod">
          <ac:chgData name="Guest User" userId="S::urn:spo:anon#c9437182e216f9b26d3ab26098a577980e11269fdab6f2804d1a4b08a9bae767::" providerId="AD" clId="Web-{23C87EA0-4296-10EF-34DE-57B48058B26D}" dt="2022-11-10T18:08:50.908" v="79" actId="14100"/>
          <ac:cxnSpMkLst>
            <pc:docMk/>
            <pc:sldMk cId="896640488" sldId="283"/>
            <ac:cxnSpMk id="22" creationId="{B5A251BB-F510-C7E5-A5E1-6C28E84A74EE}"/>
          </ac:cxnSpMkLst>
        </pc:cxnChg>
        <pc:cxnChg chg="mod">
          <ac:chgData name="Guest User" userId="S::urn:spo:anon#c9437182e216f9b26d3ab26098a577980e11269fdab6f2804d1a4b08a9bae767::" providerId="AD" clId="Web-{23C87EA0-4296-10EF-34DE-57B48058B26D}" dt="2022-11-10T18:07:44.751" v="72" actId="1076"/>
          <ac:cxnSpMkLst>
            <pc:docMk/>
            <pc:sldMk cId="896640488" sldId="283"/>
            <ac:cxnSpMk id="36" creationId="{D81D56A7-AB30-44E7-BD53-181548BABF04}"/>
          </ac:cxnSpMkLst>
        </pc:cxnChg>
        <pc:cxnChg chg="del">
          <ac:chgData name="Guest User" userId="S::urn:spo:anon#c9437182e216f9b26d3ab26098a577980e11269fdab6f2804d1a4b08a9bae767::" providerId="AD" clId="Web-{23C87EA0-4296-10EF-34DE-57B48058B26D}" dt="2022-11-10T18:03:30.137" v="19"/>
          <ac:cxnSpMkLst>
            <pc:docMk/>
            <pc:sldMk cId="896640488" sldId="283"/>
            <ac:cxnSpMk id="39" creationId="{2D1FC41D-E4FE-45DF-A015-5B959D2FB8B8}"/>
          </ac:cxnSpMkLst>
        </pc:cxnChg>
        <pc:cxnChg chg="del">
          <ac:chgData name="Guest User" userId="S::urn:spo:anon#c9437182e216f9b26d3ab26098a577980e11269fdab6f2804d1a4b08a9bae767::" providerId="AD" clId="Web-{23C87EA0-4296-10EF-34DE-57B48058B26D}" dt="2022-11-10T18:03:36.997" v="22"/>
          <ac:cxnSpMkLst>
            <pc:docMk/>
            <pc:sldMk cId="896640488" sldId="283"/>
            <ac:cxnSpMk id="41" creationId="{A4129C7E-995D-4C79-9F9F-01F412A186A4}"/>
          </ac:cxnSpMkLst>
        </pc:cxnChg>
        <pc:cxnChg chg="del">
          <ac:chgData name="Guest User" userId="S::urn:spo:anon#c9437182e216f9b26d3ab26098a577980e11269fdab6f2804d1a4b08a9bae767::" providerId="AD" clId="Web-{23C87EA0-4296-10EF-34DE-57B48058B26D}" dt="2022-11-10T18:03:32.325" v="20"/>
          <ac:cxnSpMkLst>
            <pc:docMk/>
            <pc:sldMk cId="896640488" sldId="283"/>
            <ac:cxnSpMk id="48" creationId="{7146ACFD-1364-43D6-921B-A2DE9321A084}"/>
          </ac:cxnSpMkLst>
        </pc:cxnChg>
        <pc:cxnChg chg="mod">
          <ac:chgData name="Guest User" userId="S::urn:spo:anon#c9437182e216f9b26d3ab26098a577980e11269fdab6f2804d1a4b08a9bae767::" providerId="AD" clId="Web-{23C87EA0-4296-10EF-34DE-57B48058B26D}" dt="2022-11-10T18:07:54.220" v="74" actId="14100"/>
          <ac:cxnSpMkLst>
            <pc:docMk/>
            <pc:sldMk cId="896640488" sldId="283"/>
            <ac:cxnSpMk id="54" creationId="{F038958E-A1F8-4DDD-BC5F-BAA51B8B586F}"/>
          </ac:cxnSpMkLst>
        </pc:cxnChg>
        <pc:cxnChg chg="mod">
          <ac:chgData name="Guest User" userId="S::urn:spo:anon#c9437182e216f9b26d3ab26098a577980e11269fdab6f2804d1a4b08a9bae767::" providerId="AD" clId="Web-{23C87EA0-4296-10EF-34DE-57B48058B26D}" dt="2022-11-10T18:07:32.797" v="70" actId="14100"/>
          <ac:cxnSpMkLst>
            <pc:docMk/>
            <pc:sldMk cId="896640488" sldId="283"/>
            <ac:cxnSpMk id="55" creationId="{98E2D2B6-8A3F-4A30-8908-844E71BC514F}"/>
          </ac:cxnSpMkLst>
        </pc:cxnChg>
        <pc:cxnChg chg="mod">
          <ac:chgData name="Guest User" userId="S::urn:spo:anon#c9437182e216f9b26d3ab26098a577980e11269fdab6f2804d1a4b08a9bae767::" providerId="AD" clId="Web-{23C87EA0-4296-10EF-34DE-57B48058B26D}" dt="2022-11-10T18:07:40.610" v="71" actId="14100"/>
          <ac:cxnSpMkLst>
            <pc:docMk/>
            <pc:sldMk cId="896640488" sldId="283"/>
            <ac:cxnSpMk id="56" creationId="{7F178FB8-36FF-410E-B03B-3CC104AEAA85}"/>
          </ac:cxnSpMkLst>
        </pc:cxnChg>
        <pc:cxnChg chg="del">
          <ac:chgData name="Guest User" userId="S::urn:spo:anon#c9437182e216f9b26d3ab26098a577980e11269fdab6f2804d1a4b08a9bae767::" providerId="AD" clId="Web-{23C87EA0-4296-10EF-34DE-57B48058B26D}" dt="2022-11-10T18:03:34.528" v="21"/>
          <ac:cxnSpMkLst>
            <pc:docMk/>
            <pc:sldMk cId="896640488" sldId="283"/>
            <ac:cxnSpMk id="61" creationId="{6626ABC7-4EFB-40CD-9C18-9AE466C425D3}"/>
          </ac:cxnSpMkLst>
        </pc:cxnChg>
      </pc:sldChg>
    </pc:docChg>
  </pc:docChgLst>
  <pc:docChgLst>
    <pc:chgData name="Stephanie Margarethe Gessler" userId="S::stephanie.gessler@student.ie.edu::0ffb633b-148e-44ef-aa73-807d96dcb168" providerId="AD" clId="Web-{E124AF13-2D43-570D-91C9-33AF48678D04}"/>
    <pc:docChg chg="modSld">
      <pc:chgData name="Stephanie Margarethe Gessler" userId="S::stephanie.gessler@student.ie.edu::0ffb633b-148e-44ef-aa73-807d96dcb168" providerId="AD" clId="Web-{E124AF13-2D43-570D-91C9-33AF48678D04}" dt="2022-11-06T20:41:00.110" v="516" actId="20577"/>
      <pc:docMkLst>
        <pc:docMk/>
      </pc:docMkLst>
      <pc:sldChg chg="modSp">
        <pc:chgData name="Stephanie Margarethe Gessler" userId="S::stephanie.gessler@student.ie.edu::0ffb633b-148e-44ef-aa73-807d96dcb168" providerId="AD" clId="Web-{E124AF13-2D43-570D-91C9-33AF48678D04}" dt="2022-11-06T20:41:00.110" v="516" actId="20577"/>
        <pc:sldMkLst>
          <pc:docMk/>
          <pc:sldMk cId="167032204" sldId="288"/>
        </pc:sldMkLst>
        <pc:spChg chg="mod">
          <ac:chgData name="Stephanie Margarethe Gessler" userId="S::stephanie.gessler@student.ie.edu::0ffb633b-148e-44ef-aa73-807d96dcb168" providerId="AD" clId="Web-{E124AF13-2D43-570D-91C9-33AF48678D04}" dt="2022-11-06T20:41:00.110" v="516" actId="20577"/>
          <ac:spMkLst>
            <pc:docMk/>
            <pc:sldMk cId="167032204" sldId="288"/>
            <ac:spMk id="2" creationId="{00000000-0000-0000-0000-000000000000}"/>
          </ac:spMkLst>
        </pc:spChg>
      </pc:sldChg>
    </pc:docChg>
  </pc:docChgLst>
  <pc:docChgLst>
    <pc:chgData name="Guest User" userId="S::urn:spo:anon#c9437182e216f9b26d3ab26098a577980e11269fdab6f2804d1a4b08a9bae767::" providerId="AD" clId="Web-{BFFE3E28-2770-717E-5B8A-C5ED78FC047F}"/>
    <pc:docChg chg="modSld">
      <pc:chgData name="Guest User" userId="S::urn:spo:anon#c9437182e216f9b26d3ab26098a577980e11269fdab6f2804d1a4b08a9bae767::" providerId="AD" clId="Web-{BFFE3E28-2770-717E-5B8A-C5ED78FC047F}" dt="2022-11-08T19:48:25.845" v="52" actId="1076"/>
      <pc:docMkLst>
        <pc:docMk/>
      </pc:docMkLst>
      <pc:sldChg chg="addSp modSp addAnim">
        <pc:chgData name="Guest User" userId="S::urn:spo:anon#c9437182e216f9b26d3ab26098a577980e11269fdab6f2804d1a4b08a9bae767::" providerId="AD" clId="Web-{BFFE3E28-2770-717E-5B8A-C5ED78FC047F}" dt="2022-11-08T19:48:25.845" v="52" actId="1076"/>
        <pc:sldMkLst>
          <pc:docMk/>
          <pc:sldMk cId="4102636376" sldId="296"/>
        </pc:sldMkLst>
        <pc:spChg chg="add mod">
          <ac:chgData name="Guest User" userId="S::urn:spo:anon#c9437182e216f9b26d3ab26098a577980e11269fdab6f2804d1a4b08a9bae767::" providerId="AD" clId="Web-{BFFE3E28-2770-717E-5B8A-C5ED78FC047F}" dt="2022-11-08T19:47:07.969" v="39" actId="20577"/>
          <ac:spMkLst>
            <pc:docMk/>
            <pc:sldMk cId="4102636376" sldId="296"/>
            <ac:spMk id="9" creationId="{576187A5-91BF-FDB6-05E9-2EBB06A79C9E}"/>
          </ac:spMkLst>
        </pc:spChg>
        <pc:spChg chg="add mod">
          <ac:chgData name="Guest User" userId="S::urn:spo:anon#c9437182e216f9b26d3ab26098a577980e11269fdab6f2804d1a4b08a9bae767::" providerId="AD" clId="Web-{BFFE3E28-2770-717E-5B8A-C5ED78FC047F}" dt="2022-11-08T19:44:45.936" v="23" actId="1076"/>
          <ac:spMkLst>
            <pc:docMk/>
            <pc:sldMk cId="4102636376" sldId="296"/>
            <ac:spMk id="12" creationId="{5093CD1D-2BBB-33CE-AF50-F6488C2FD575}"/>
          </ac:spMkLst>
        </pc:spChg>
        <pc:picChg chg="mod modCrop">
          <ac:chgData name="Guest User" userId="S::urn:spo:anon#c9437182e216f9b26d3ab26098a577980e11269fdab6f2804d1a4b08a9bae767::" providerId="AD" clId="Web-{BFFE3E28-2770-717E-5B8A-C5ED78FC047F}" dt="2022-11-08T19:48:19.908" v="51" actId="1076"/>
          <ac:picMkLst>
            <pc:docMk/>
            <pc:sldMk cId="4102636376" sldId="296"/>
            <ac:picMk id="7" creationId="{4F50EDF1-13CF-D570-45F1-DF4902B66DBF}"/>
          </ac:picMkLst>
        </pc:picChg>
        <pc:picChg chg="mod">
          <ac:chgData name="Guest User" userId="S::urn:spo:anon#c9437182e216f9b26d3ab26098a577980e11269fdab6f2804d1a4b08a9bae767::" providerId="AD" clId="Web-{BFFE3E28-2770-717E-5B8A-C5ED78FC047F}" dt="2022-11-08T19:48:25.845" v="52" actId="1076"/>
          <ac:picMkLst>
            <pc:docMk/>
            <pc:sldMk cId="4102636376" sldId="296"/>
            <ac:picMk id="10" creationId="{4E4D9CCE-D09A-EA64-C2AF-1898C3F804DD}"/>
          </ac:picMkLst>
        </pc:picChg>
      </pc:sldChg>
    </pc:docChg>
  </pc:docChgLst>
  <pc:docChgLst>
    <pc:chgData name="Aous Almegrin" userId="S::aous.almegrin@student.ie.edu::9365f17a-b89e-4524-a2f8-f3db897dfc41" providerId="AD" clId="Web-{185F1D5F-49A8-42CD-40E4-00A22638D345}"/>
    <pc:docChg chg="addSld delSld modSld sldOrd">
      <pc:chgData name="Aous Almegrin" userId="S::aous.almegrin@student.ie.edu::9365f17a-b89e-4524-a2f8-f3db897dfc41" providerId="AD" clId="Web-{185F1D5F-49A8-42CD-40E4-00A22638D345}" dt="2022-11-13T18:41:11.409" v="1207"/>
      <pc:docMkLst>
        <pc:docMk/>
      </pc:docMkLst>
      <pc:sldChg chg="addSp delSp modSp delAnim modAnim">
        <pc:chgData name="Aous Almegrin" userId="S::aous.almegrin@student.ie.edu::9365f17a-b89e-4524-a2f8-f3db897dfc41" providerId="AD" clId="Web-{185F1D5F-49A8-42CD-40E4-00A22638D345}" dt="2022-11-13T18:40:36.658" v="1198"/>
        <pc:sldMkLst>
          <pc:docMk/>
          <pc:sldMk cId="1551930301" sldId="287"/>
        </pc:sldMkLst>
        <pc:spChg chg="mod">
          <ac:chgData name="Aous Almegrin" userId="S::aous.almegrin@student.ie.edu::9365f17a-b89e-4524-a2f8-f3db897dfc41" providerId="AD" clId="Web-{185F1D5F-49A8-42CD-40E4-00A22638D345}" dt="2022-11-13T16:15:56.850" v="263" actId="20577"/>
          <ac:spMkLst>
            <pc:docMk/>
            <pc:sldMk cId="1551930301" sldId="287"/>
            <ac:spMk id="2" creationId="{00000000-0000-0000-0000-000000000000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5:49:27.973" v="20"/>
          <ac:spMkLst>
            <pc:docMk/>
            <pc:sldMk cId="1551930301" sldId="287"/>
            <ac:spMk id="7" creationId="{31F18AB6-653B-A8DE-8671-23490D76E287}"/>
          </ac:spMkLst>
        </pc:spChg>
        <pc:spChg chg="add mod">
          <ac:chgData name="Aous Almegrin" userId="S::aous.almegrin@student.ie.edu::9365f17a-b89e-4524-a2f8-f3db897dfc41" providerId="AD" clId="Web-{185F1D5F-49A8-42CD-40E4-00A22638D345}" dt="2022-11-13T15:52:32.385" v="105" actId="1076"/>
          <ac:spMkLst>
            <pc:docMk/>
            <pc:sldMk cId="1551930301" sldId="287"/>
            <ac:spMk id="11" creationId="{437BE9C3-CEB7-A0AB-F069-21B91FD32EC2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5:43:31.884" v="7"/>
          <ac:spMkLst>
            <pc:docMk/>
            <pc:sldMk cId="1551930301" sldId="287"/>
            <ac:spMk id="14" creationId="{0E452ABE-FFD8-4807-E5FE-0C1C78612B49}"/>
          </ac:spMkLst>
        </pc:spChg>
        <pc:spChg chg="mod">
          <ac:chgData name="Aous Almegrin" userId="S::aous.almegrin@student.ie.edu::9365f17a-b89e-4524-a2f8-f3db897dfc41" providerId="AD" clId="Web-{185F1D5F-49A8-42CD-40E4-00A22638D345}" dt="2022-11-13T16:15:02.067" v="256" actId="1076"/>
          <ac:spMkLst>
            <pc:docMk/>
            <pc:sldMk cId="1551930301" sldId="287"/>
            <ac:spMk id="18" creationId="{40C74F2C-8EB3-2E9D-CF17-46184FC759BD}"/>
          </ac:spMkLst>
        </pc:spChg>
        <pc:picChg chg="del">
          <ac:chgData name="Aous Almegrin" userId="S::aous.almegrin@student.ie.edu::9365f17a-b89e-4524-a2f8-f3db897dfc41" providerId="AD" clId="Web-{185F1D5F-49A8-42CD-40E4-00A22638D345}" dt="2022-11-13T15:43:31.884" v="8"/>
          <ac:picMkLst>
            <pc:docMk/>
            <pc:sldMk cId="1551930301" sldId="287"/>
            <ac:picMk id="12" creationId="{259CEBBE-B793-D2E4-10EA-E0931CA12208}"/>
          </ac:picMkLst>
        </pc:picChg>
        <pc:picChg chg="add">
          <ac:chgData name="Aous Almegrin" userId="S::aous.almegrin@student.ie.edu::9365f17a-b89e-4524-a2f8-f3db897dfc41" providerId="AD" clId="Web-{185F1D5F-49A8-42CD-40E4-00A22638D345}" dt="2022-11-13T15:43:32.993" v="10"/>
          <ac:picMkLst>
            <pc:docMk/>
            <pc:sldMk cId="1551930301" sldId="287"/>
            <ac:picMk id="15" creationId="{D5E6C420-0264-13CC-F943-8F7A1823D537}"/>
          </ac:picMkLst>
        </pc:picChg>
      </pc:sldChg>
      <pc:sldChg chg="addSp delSp modSp del">
        <pc:chgData name="Aous Almegrin" userId="S::aous.almegrin@student.ie.edu::9365f17a-b89e-4524-a2f8-f3db897dfc41" providerId="AD" clId="Web-{185F1D5F-49A8-42CD-40E4-00A22638D345}" dt="2022-11-13T17:44:31.195" v="943"/>
        <pc:sldMkLst>
          <pc:docMk/>
          <pc:sldMk cId="167032204" sldId="288"/>
        </pc:sldMkLst>
        <pc:spChg chg="mod">
          <ac:chgData name="Aous Almegrin" userId="S::aous.almegrin@student.ie.edu::9365f17a-b89e-4524-a2f8-f3db897dfc41" providerId="AD" clId="Web-{185F1D5F-49A8-42CD-40E4-00A22638D345}" dt="2022-11-13T17:38:24.213" v="829" actId="20577"/>
          <ac:spMkLst>
            <pc:docMk/>
            <pc:sldMk cId="167032204" sldId="288"/>
            <ac:spMk id="2" creationId="{00000000-0000-0000-0000-000000000000}"/>
          </ac:spMkLst>
        </pc:spChg>
        <pc:spChg chg="add mod">
          <ac:chgData name="Aous Almegrin" userId="S::aous.almegrin@student.ie.edu::9365f17a-b89e-4524-a2f8-f3db897dfc41" providerId="AD" clId="Web-{185F1D5F-49A8-42CD-40E4-00A22638D345}" dt="2022-11-13T17:41:30.673" v="866" actId="20577"/>
          <ac:spMkLst>
            <pc:docMk/>
            <pc:sldMk cId="167032204" sldId="288"/>
            <ac:spMk id="5" creationId="{7FE3C8D3-BE93-29C8-D9E6-A56FC0119BDA}"/>
          </ac:spMkLst>
        </pc:spChg>
        <pc:spChg chg="add del mod">
          <ac:chgData name="Aous Almegrin" userId="S::aous.almegrin@student.ie.edu::9365f17a-b89e-4524-a2f8-f3db897dfc41" providerId="AD" clId="Web-{185F1D5F-49A8-42CD-40E4-00A22638D345}" dt="2022-11-13T17:41:15.751" v="861"/>
          <ac:spMkLst>
            <pc:docMk/>
            <pc:sldMk cId="167032204" sldId="288"/>
            <ac:spMk id="9" creationId="{AD3904C3-5EF4-5A87-C564-BD7097714853}"/>
          </ac:spMkLst>
        </pc:spChg>
        <pc:spChg chg="add del mod">
          <ac:chgData name="Aous Almegrin" userId="S::aous.almegrin@student.ie.edu::9365f17a-b89e-4524-a2f8-f3db897dfc41" providerId="AD" clId="Web-{185F1D5F-49A8-42CD-40E4-00A22638D345}" dt="2022-11-13T17:41:23.579" v="864"/>
          <ac:spMkLst>
            <pc:docMk/>
            <pc:sldMk cId="167032204" sldId="288"/>
            <ac:spMk id="10" creationId="{78CF3B1A-7737-5D5D-AF81-B6F2513B67E5}"/>
          </ac:spMkLst>
        </pc:spChg>
        <pc:picChg chg="add mod modCrop">
          <ac:chgData name="Aous Almegrin" userId="S::aous.almegrin@student.ie.edu::9365f17a-b89e-4524-a2f8-f3db897dfc41" providerId="AD" clId="Web-{185F1D5F-49A8-42CD-40E4-00A22638D345}" dt="2022-11-13T17:40:05.826" v="853" actId="1076"/>
          <ac:picMkLst>
            <pc:docMk/>
            <pc:sldMk cId="167032204" sldId="288"/>
            <ac:picMk id="7" creationId="{BB9B2D9E-E450-5548-13EE-A786567AD875}"/>
          </ac:picMkLst>
        </pc:picChg>
      </pc:sldChg>
      <pc:sldChg chg="addSp delSp modSp addAnim delAnim modAnim">
        <pc:chgData name="Aous Almegrin" userId="S::aous.almegrin@student.ie.edu::9365f17a-b89e-4524-a2f8-f3db897dfc41" providerId="AD" clId="Web-{185F1D5F-49A8-42CD-40E4-00A22638D345}" dt="2022-11-13T18:40:58.940" v="1205"/>
        <pc:sldMkLst>
          <pc:docMk/>
          <pc:sldMk cId="3110655697" sldId="289"/>
        </pc:sldMkLst>
        <pc:spChg chg="mod">
          <ac:chgData name="Aous Almegrin" userId="S::aous.almegrin@student.ie.edu::9365f17a-b89e-4524-a2f8-f3db897dfc41" providerId="AD" clId="Web-{185F1D5F-49A8-42CD-40E4-00A22638D345}" dt="2022-11-13T16:16:02.132" v="264" actId="20577"/>
          <ac:spMkLst>
            <pc:docMk/>
            <pc:sldMk cId="3110655697" sldId="289"/>
            <ac:spMk id="2" creationId="{00000000-0000-0000-0000-000000000000}"/>
          </ac:spMkLst>
        </pc:spChg>
        <pc:spChg chg="del mod">
          <ac:chgData name="Aous Almegrin" userId="S::aous.almegrin@student.ie.edu::9365f17a-b89e-4524-a2f8-f3db897dfc41" providerId="AD" clId="Web-{185F1D5F-49A8-42CD-40E4-00A22638D345}" dt="2022-11-13T16:02:32.450" v="117"/>
          <ac:spMkLst>
            <pc:docMk/>
            <pc:sldMk cId="3110655697" sldId="289"/>
            <ac:spMk id="8" creationId="{20CFBC05-B835-F54C-B5A6-0314EC23DA77}"/>
          </ac:spMkLst>
        </pc:spChg>
        <pc:spChg chg="add">
          <ac:chgData name="Aous Almegrin" userId="S::aous.almegrin@student.ie.edu::9365f17a-b89e-4524-a2f8-f3db897dfc41" providerId="AD" clId="Web-{185F1D5F-49A8-42CD-40E4-00A22638D345}" dt="2022-11-13T16:02:04.434" v="109"/>
          <ac:spMkLst>
            <pc:docMk/>
            <pc:sldMk cId="3110655697" sldId="289"/>
            <ac:spMk id="10" creationId="{A13AFE9B-3769-F823-DBDC-C70CB76E1633}"/>
          </ac:spMkLst>
        </pc:spChg>
        <pc:spChg chg="add">
          <ac:chgData name="Aous Almegrin" userId="S::aous.almegrin@student.ie.edu::9365f17a-b89e-4524-a2f8-f3db897dfc41" providerId="AD" clId="Web-{185F1D5F-49A8-42CD-40E4-00A22638D345}" dt="2022-11-13T16:02:04.449" v="110"/>
          <ac:spMkLst>
            <pc:docMk/>
            <pc:sldMk cId="3110655697" sldId="289"/>
            <ac:spMk id="12" creationId="{6DD99C07-8270-6603-C556-AFF3F9046B0D}"/>
          </ac:spMkLst>
        </pc:spChg>
        <pc:spChg chg="add mod">
          <ac:chgData name="Aous Almegrin" userId="S::aous.almegrin@student.ie.edu::9365f17a-b89e-4524-a2f8-f3db897dfc41" providerId="AD" clId="Web-{185F1D5F-49A8-42CD-40E4-00A22638D345}" dt="2022-11-13T16:15:24.974" v="261" actId="20577"/>
          <ac:spMkLst>
            <pc:docMk/>
            <pc:sldMk cId="3110655697" sldId="289"/>
            <ac:spMk id="16" creationId="{91C0F885-0E9A-D3B3-B2E9-88620FD1C6AA}"/>
          </ac:spMkLst>
        </pc:spChg>
        <pc:picChg chg="mod">
          <ac:chgData name="Aous Almegrin" userId="S::aous.almegrin@student.ie.edu::9365f17a-b89e-4524-a2f8-f3db897dfc41" providerId="AD" clId="Web-{185F1D5F-49A8-42CD-40E4-00A22638D345}" dt="2022-11-13T18:40:54.221" v="1203" actId="1076"/>
          <ac:picMkLst>
            <pc:docMk/>
            <pc:sldMk cId="3110655697" sldId="289"/>
            <ac:picMk id="7" creationId="{E45AA870-E626-1AFB-95A1-BA014F3BD942}"/>
          </ac:picMkLst>
        </pc:picChg>
        <pc:picChg chg="add">
          <ac:chgData name="Aous Almegrin" userId="S::aous.almegrin@student.ie.edu::9365f17a-b89e-4524-a2f8-f3db897dfc41" providerId="AD" clId="Web-{185F1D5F-49A8-42CD-40E4-00A22638D345}" dt="2022-11-13T16:02:04.449" v="111"/>
          <ac:picMkLst>
            <pc:docMk/>
            <pc:sldMk cId="3110655697" sldId="289"/>
            <ac:picMk id="14" creationId="{AE2C4303-1F1A-5232-B662-CFD205A0BBF9}"/>
          </ac:picMkLst>
        </pc:picChg>
      </pc:sldChg>
      <pc:sldChg chg="addSp modSp addAnim delAnim modAnim">
        <pc:chgData name="Aous Almegrin" userId="S::aous.almegrin@student.ie.edu::9365f17a-b89e-4524-a2f8-f3db897dfc41" providerId="AD" clId="Web-{185F1D5F-49A8-42CD-40E4-00A22638D345}" dt="2022-11-13T18:41:11.409" v="1207"/>
        <pc:sldMkLst>
          <pc:docMk/>
          <pc:sldMk cId="139020825" sldId="290"/>
        </pc:sldMkLst>
        <pc:spChg chg="mod">
          <ac:chgData name="Aous Almegrin" userId="S::aous.almegrin@student.ie.edu::9365f17a-b89e-4524-a2f8-f3db897dfc41" providerId="AD" clId="Web-{185F1D5F-49A8-42CD-40E4-00A22638D345}" dt="2022-11-13T16:52:18.432" v="342" actId="20577"/>
          <ac:spMkLst>
            <pc:docMk/>
            <pc:sldMk cId="139020825" sldId="290"/>
            <ac:spMk id="2" creationId="{00000000-0000-0000-0000-000000000000}"/>
          </ac:spMkLst>
        </pc:spChg>
        <pc:spChg chg="add">
          <ac:chgData name="Aous Almegrin" userId="S::aous.almegrin@student.ie.edu::9365f17a-b89e-4524-a2f8-f3db897dfc41" providerId="AD" clId="Web-{185F1D5F-49A8-42CD-40E4-00A22638D345}" dt="2022-11-13T16:16:31.679" v="265"/>
          <ac:spMkLst>
            <pc:docMk/>
            <pc:sldMk cId="139020825" sldId="290"/>
            <ac:spMk id="10" creationId="{BE6D380C-9DA7-830B-E7A1-3A7DA08326AA}"/>
          </ac:spMkLst>
        </pc:spChg>
        <pc:spChg chg="add">
          <ac:chgData name="Aous Almegrin" userId="S::aous.almegrin@student.ie.edu::9365f17a-b89e-4524-a2f8-f3db897dfc41" providerId="AD" clId="Web-{185F1D5F-49A8-42CD-40E4-00A22638D345}" dt="2022-11-13T16:16:31.695" v="266"/>
          <ac:spMkLst>
            <pc:docMk/>
            <pc:sldMk cId="139020825" sldId="290"/>
            <ac:spMk id="12" creationId="{1A715995-739C-3346-F6DD-50B48A12BBD7}"/>
          </ac:spMkLst>
        </pc:spChg>
        <pc:spChg chg="add mod">
          <ac:chgData name="Aous Almegrin" userId="S::aous.almegrin@student.ie.edu::9365f17a-b89e-4524-a2f8-f3db897dfc41" providerId="AD" clId="Web-{185F1D5F-49A8-42CD-40E4-00A22638D345}" dt="2022-11-13T16:58:43.212" v="582" actId="20577"/>
          <ac:spMkLst>
            <pc:docMk/>
            <pc:sldMk cId="139020825" sldId="290"/>
            <ac:spMk id="16" creationId="{7E2BF061-6C64-7EEA-780D-CA44A3FCD3A8}"/>
          </ac:spMkLst>
        </pc:spChg>
        <pc:picChg chg="mod">
          <ac:chgData name="Aous Almegrin" userId="S::aous.almegrin@student.ie.edu::9365f17a-b89e-4524-a2f8-f3db897dfc41" providerId="AD" clId="Web-{185F1D5F-49A8-42CD-40E4-00A22638D345}" dt="2022-11-13T18:40:49.939" v="1202" actId="1076"/>
          <ac:picMkLst>
            <pc:docMk/>
            <pc:sldMk cId="139020825" sldId="290"/>
            <ac:picMk id="9" creationId="{A96B6124-2889-C14C-1FCE-CD5394433B5C}"/>
          </ac:picMkLst>
        </pc:picChg>
        <pc:picChg chg="add">
          <ac:chgData name="Aous Almegrin" userId="S::aous.almegrin@student.ie.edu::9365f17a-b89e-4524-a2f8-f3db897dfc41" providerId="AD" clId="Web-{185F1D5F-49A8-42CD-40E4-00A22638D345}" dt="2022-11-13T16:16:31.695" v="267"/>
          <ac:picMkLst>
            <pc:docMk/>
            <pc:sldMk cId="139020825" sldId="290"/>
            <ac:picMk id="14" creationId="{FE287F9E-B0D0-69C7-1262-71345EC3438C}"/>
          </ac:picMkLst>
        </pc:picChg>
      </pc:sldChg>
      <pc:sldChg chg="addSp delSp modSp addAnim delAnim modAnim">
        <pc:chgData name="Aous Almegrin" userId="S::aous.almegrin@student.ie.edu::9365f17a-b89e-4524-a2f8-f3db897dfc41" providerId="AD" clId="Web-{185F1D5F-49A8-42CD-40E4-00A22638D345}" dt="2022-11-13T18:30:47.839" v="1098" actId="20577"/>
        <pc:sldMkLst>
          <pc:docMk/>
          <pc:sldMk cId="1917764616" sldId="295"/>
        </pc:sldMkLst>
        <pc:spChg chg="mod">
          <ac:chgData name="Aous Almegrin" userId="S::aous.almegrin@student.ie.edu::9365f17a-b89e-4524-a2f8-f3db897dfc41" providerId="AD" clId="Web-{185F1D5F-49A8-42CD-40E4-00A22638D345}" dt="2022-11-13T18:30:46.604" v="1097" actId="20577"/>
          <ac:spMkLst>
            <pc:docMk/>
            <pc:sldMk cId="1917764616" sldId="295"/>
            <ac:spMk id="2" creationId="{00000000-0000-0000-0000-000000000000}"/>
          </ac:spMkLst>
        </pc:spChg>
        <pc:spChg chg="del mod">
          <ac:chgData name="Aous Almegrin" userId="S::aous.almegrin@student.ie.edu::9365f17a-b89e-4524-a2f8-f3db897dfc41" providerId="AD" clId="Web-{185F1D5F-49A8-42CD-40E4-00A22638D345}" dt="2022-11-13T18:20:46.657" v="984"/>
          <ac:spMkLst>
            <pc:docMk/>
            <pc:sldMk cId="1917764616" sldId="295"/>
            <ac:spMk id="5" creationId="{BCC46469-B16C-5C22-7278-48B0E372AB86}"/>
          </ac:spMkLst>
        </pc:spChg>
        <pc:spChg chg="add">
          <ac:chgData name="Aous Almegrin" userId="S::aous.almegrin@student.ie.edu::9365f17a-b89e-4524-a2f8-f3db897dfc41" providerId="AD" clId="Web-{185F1D5F-49A8-42CD-40E4-00A22638D345}" dt="2022-11-13T17:14:15.122" v="584"/>
          <ac:spMkLst>
            <pc:docMk/>
            <pc:sldMk cId="1917764616" sldId="295"/>
            <ac:spMk id="10" creationId="{4F312507-56AB-B9CE-CCC5-2C866F95CBAC}"/>
          </ac:spMkLst>
        </pc:spChg>
        <pc:spChg chg="add">
          <ac:chgData name="Aous Almegrin" userId="S::aous.almegrin@student.ie.edu::9365f17a-b89e-4524-a2f8-f3db897dfc41" providerId="AD" clId="Web-{185F1D5F-49A8-42CD-40E4-00A22638D345}" dt="2022-11-13T17:14:15.122" v="585"/>
          <ac:spMkLst>
            <pc:docMk/>
            <pc:sldMk cId="1917764616" sldId="295"/>
            <ac:spMk id="12" creationId="{77A48788-2350-0EF6-C85F-9CBEAA8CDE0D}"/>
          </ac:spMkLst>
        </pc:spChg>
        <pc:spChg chg="add mod">
          <ac:chgData name="Aous Almegrin" userId="S::aous.almegrin@student.ie.edu::9365f17a-b89e-4524-a2f8-f3db897dfc41" providerId="AD" clId="Web-{185F1D5F-49A8-42CD-40E4-00A22638D345}" dt="2022-11-13T18:30:47.839" v="1098" actId="20577"/>
          <ac:spMkLst>
            <pc:docMk/>
            <pc:sldMk cId="1917764616" sldId="295"/>
            <ac:spMk id="16" creationId="{854EE27E-03B1-E1A3-3E12-4808CE0A342B}"/>
          </ac:spMkLst>
        </pc:spChg>
        <pc:picChg chg="mod">
          <ac:chgData name="Aous Almegrin" userId="S::aous.almegrin@student.ie.edu::9365f17a-b89e-4524-a2f8-f3db897dfc41" providerId="AD" clId="Web-{185F1D5F-49A8-42CD-40E4-00A22638D345}" dt="2022-11-13T17:14:29.450" v="610" actId="1076"/>
          <ac:picMkLst>
            <pc:docMk/>
            <pc:sldMk cId="1917764616" sldId="295"/>
            <ac:picMk id="7" creationId="{35F91595-9166-2126-B0EB-26D59F489CA3}"/>
          </ac:picMkLst>
        </pc:picChg>
        <pc:picChg chg="add">
          <ac:chgData name="Aous Almegrin" userId="S::aous.almegrin@student.ie.edu::9365f17a-b89e-4524-a2f8-f3db897dfc41" providerId="AD" clId="Web-{185F1D5F-49A8-42CD-40E4-00A22638D345}" dt="2022-11-13T17:14:15.137" v="586"/>
          <ac:picMkLst>
            <pc:docMk/>
            <pc:sldMk cId="1917764616" sldId="295"/>
            <ac:picMk id="14" creationId="{60BC3F83-0467-8139-313A-F4518DC2B397}"/>
          </ac:picMkLst>
        </pc:picChg>
        <pc:picChg chg="add del mod">
          <ac:chgData name="Aous Almegrin" userId="S::aous.almegrin@student.ie.edu::9365f17a-b89e-4524-a2f8-f3db897dfc41" providerId="AD" clId="Web-{185F1D5F-49A8-42CD-40E4-00A22638D345}" dt="2022-11-13T18:06:32.531" v="974"/>
          <ac:picMkLst>
            <pc:docMk/>
            <pc:sldMk cId="1917764616" sldId="295"/>
            <ac:picMk id="17" creationId="{30ED3D40-B7C9-7EB8-14F0-1C83BB099288}"/>
          </ac:picMkLst>
        </pc:picChg>
      </pc:sldChg>
      <pc:sldChg chg="addSp delSp modSp delAnim modAnim">
        <pc:chgData name="Aous Almegrin" userId="S::aous.almegrin@student.ie.edu::9365f17a-b89e-4524-a2f8-f3db897dfc41" providerId="AD" clId="Web-{185F1D5F-49A8-42CD-40E4-00A22638D345}" dt="2022-11-13T18:40:27.454" v="1196"/>
        <pc:sldMkLst>
          <pc:docMk/>
          <pc:sldMk cId="4102636376" sldId="296"/>
        </pc:sldMkLst>
        <pc:spChg chg="mod">
          <ac:chgData name="Aous Almegrin" userId="S::aous.almegrin@student.ie.edu::9365f17a-b89e-4524-a2f8-f3db897dfc41" providerId="AD" clId="Web-{185F1D5F-49A8-42CD-40E4-00A22638D345}" dt="2022-11-13T16:15:51.100" v="262" actId="20577"/>
          <ac:spMkLst>
            <pc:docMk/>
            <pc:sldMk cId="4102636376" sldId="296"/>
            <ac:spMk id="2" creationId="{00000000-0000-0000-0000-000000000000}"/>
          </ac:spMkLst>
        </pc:spChg>
        <pc:spChg chg="mod">
          <ac:chgData name="Aous Almegrin" userId="S::aous.almegrin@student.ie.edu::9365f17a-b89e-4524-a2f8-f3db897dfc41" providerId="AD" clId="Web-{185F1D5F-49A8-42CD-40E4-00A22638D345}" dt="2022-11-13T16:14:52.098" v="255" actId="1076"/>
          <ac:spMkLst>
            <pc:docMk/>
            <pc:sldMk cId="4102636376" sldId="296"/>
            <ac:spMk id="9" creationId="{576187A5-91BF-FDB6-05E9-2EBB06A79C9E}"/>
          </ac:spMkLst>
        </pc:spChg>
        <pc:spChg chg="mod">
          <ac:chgData name="Aous Almegrin" userId="S::aous.almegrin@student.ie.edu::9365f17a-b89e-4524-a2f8-f3db897dfc41" providerId="AD" clId="Web-{185F1D5F-49A8-42CD-40E4-00A22638D345}" dt="2022-11-13T15:43:18.243" v="6" actId="1076"/>
          <ac:spMkLst>
            <pc:docMk/>
            <pc:sldMk cId="4102636376" sldId="296"/>
            <ac:spMk id="13" creationId="{9A0C09C3-1E2D-94E4-0CF1-94496A85C461}"/>
          </ac:spMkLst>
        </pc:spChg>
        <pc:picChg chg="del">
          <ac:chgData name="Aous Almegrin" userId="S::aous.almegrin@student.ie.edu::9365f17a-b89e-4524-a2f8-f3db897dfc41" providerId="AD" clId="Web-{185F1D5F-49A8-42CD-40E4-00A22638D345}" dt="2022-11-13T15:43:04.086" v="3"/>
          <ac:picMkLst>
            <pc:docMk/>
            <pc:sldMk cId="4102636376" sldId="296"/>
            <ac:picMk id="3" creationId="{9C9DAEF8-CB9C-FC63-731B-6B1862C30750}"/>
          </ac:picMkLst>
        </pc:picChg>
        <pc:picChg chg="add mod">
          <ac:chgData name="Aous Almegrin" userId="S::aous.almegrin@student.ie.edu::9365f17a-b89e-4524-a2f8-f3db897dfc41" providerId="AD" clId="Web-{185F1D5F-49A8-42CD-40E4-00A22638D345}" dt="2022-11-13T15:43:13.993" v="5" actId="1076"/>
          <ac:picMkLst>
            <pc:docMk/>
            <pc:sldMk cId="4102636376" sldId="296"/>
            <ac:picMk id="11" creationId="{028E1107-34DF-7D59-95C3-5393F159F711}"/>
          </ac:picMkLst>
        </pc:picChg>
      </pc:sldChg>
      <pc:sldChg chg="addSp delSp modSp ord">
        <pc:chgData name="Aous Almegrin" userId="S::aous.almegrin@student.ie.edu::9365f17a-b89e-4524-a2f8-f3db897dfc41" providerId="AD" clId="Web-{185F1D5F-49A8-42CD-40E4-00A22638D345}" dt="2022-11-13T18:40:08.125" v="1194" actId="1076"/>
        <pc:sldMkLst>
          <pc:docMk/>
          <pc:sldMk cId="189272104" sldId="297"/>
        </pc:sldMkLst>
        <pc:spChg chg="mod">
          <ac:chgData name="Aous Almegrin" userId="S::aous.almegrin@student.ie.edu::9365f17a-b89e-4524-a2f8-f3db897dfc41" providerId="AD" clId="Web-{185F1D5F-49A8-42CD-40E4-00A22638D345}" dt="2022-11-13T18:32:55.250" v="1151" actId="20577"/>
          <ac:spMkLst>
            <pc:docMk/>
            <pc:sldMk cId="189272104" sldId="297"/>
            <ac:spMk id="2" creationId="{00000000-0000-0000-0000-000000000000}"/>
          </ac:spMkLst>
        </pc:spChg>
        <pc:spChg chg="add mod">
          <ac:chgData name="Aous Almegrin" userId="S::aous.almegrin@student.ie.edu::9365f17a-b89e-4524-a2f8-f3db897dfc41" providerId="AD" clId="Web-{185F1D5F-49A8-42CD-40E4-00A22638D345}" dt="2022-11-13T18:40:00.656" v="1191" actId="1076"/>
          <ac:spMkLst>
            <pc:docMk/>
            <pc:sldMk cId="189272104" sldId="297"/>
            <ac:spMk id="13" creationId="{867503FF-C535-3AC8-1130-1B987694202B}"/>
          </ac:spMkLst>
        </pc:spChg>
        <pc:spChg chg="add mod">
          <ac:chgData name="Aous Almegrin" userId="S::aous.almegrin@student.ie.edu::9365f17a-b89e-4524-a2f8-f3db897dfc41" providerId="AD" clId="Web-{185F1D5F-49A8-42CD-40E4-00A22638D345}" dt="2022-11-13T18:40:05.250" v="1193" actId="1076"/>
          <ac:spMkLst>
            <pc:docMk/>
            <pc:sldMk cId="189272104" sldId="297"/>
            <ac:spMk id="15" creationId="{7F29835B-5872-1A3B-1CDB-632AF2D56F3C}"/>
          </ac:spMkLst>
        </pc:spChg>
        <pc:picChg chg="add del mod">
          <ac:chgData name="Aous Almegrin" userId="S::aous.almegrin@student.ie.edu::9365f17a-b89e-4524-a2f8-f3db897dfc41" providerId="AD" clId="Web-{185F1D5F-49A8-42CD-40E4-00A22638D345}" dt="2022-11-13T18:33:36.845" v="1159"/>
          <ac:picMkLst>
            <pc:docMk/>
            <pc:sldMk cId="189272104" sldId="297"/>
            <ac:picMk id="7" creationId="{531C498C-6A01-2091-778D-08E6893830B2}"/>
          </ac:picMkLst>
        </pc:picChg>
        <pc:picChg chg="mod">
          <ac:chgData name="Aous Almegrin" userId="S::aous.almegrin@student.ie.edu::9365f17a-b89e-4524-a2f8-f3db897dfc41" providerId="AD" clId="Web-{185F1D5F-49A8-42CD-40E4-00A22638D345}" dt="2022-11-13T18:40:08.125" v="1194" actId="1076"/>
          <ac:picMkLst>
            <pc:docMk/>
            <pc:sldMk cId="189272104" sldId="297"/>
            <ac:picMk id="10" creationId="{52036850-B3B8-90C7-60B6-302B5EFCB0C6}"/>
          </ac:picMkLst>
        </pc:picChg>
        <pc:picChg chg="add del mod">
          <ac:chgData name="Aous Almegrin" userId="S::aous.almegrin@student.ie.edu::9365f17a-b89e-4524-a2f8-f3db897dfc41" providerId="AD" clId="Web-{185F1D5F-49A8-42CD-40E4-00A22638D345}" dt="2022-11-13T18:33:37.658" v="1160"/>
          <ac:picMkLst>
            <pc:docMk/>
            <pc:sldMk cId="189272104" sldId="297"/>
            <ac:picMk id="11" creationId="{7B3AEC1C-5A45-9A6E-0273-0FD514281482}"/>
          </ac:picMkLst>
        </pc:picChg>
        <pc:picChg chg="add mod">
          <ac:chgData name="Aous Almegrin" userId="S::aous.almegrin@student.ie.edu::9365f17a-b89e-4524-a2f8-f3db897dfc41" providerId="AD" clId="Web-{185F1D5F-49A8-42CD-40E4-00A22638D345}" dt="2022-11-13T18:39:56.265" v="1189" actId="1076"/>
          <ac:picMkLst>
            <pc:docMk/>
            <pc:sldMk cId="189272104" sldId="297"/>
            <ac:picMk id="12" creationId="{CBC0C1D0-A572-24DB-1DEB-4E2780CC79DF}"/>
          </ac:picMkLst>
        </pc:picChg>
        <pc:picChg chg="add mod">
          <ac:chgData name="Aous Almegrin" userId="S::aous.almegrin@student.ie.edu::9365f17a-b89e-4524-a2f8-f3db897dfc41" providerId="AD" clId="Web-{185F1D5F-49A8-42CD-40E4-00A22638D345}" dt="2022-11-13T18:40:02.797" v="1192" actId="1076"/>
          <ac:picMkLst>
            <pc:docMk/>
            <pc:sldMk cId="189272104" sldId="297"/>
            <ac:picMk id="14" creationId="{3E6291D8-C73C-3B03-FCDD-831E8B810841}"/>
          </ac:picMkLst>
        </pc:picChg>
      </pc:sldChg>
      <pc:sldChg chg="modSp">
        <pc:chgData name="Aous Almegrin" userId="S::aous.almegrin@student.ie.edu::9365f17a-b89e-4524-a2f8-f3db897dfc41" providerId="AD" clId="Web-{185F1D5F-49A8-42CD-40E4-00A22638D345}" dt="2022-11-13T18:04:46.902" v="971" actId="1076"/>
        <pc:sldMkLst>
          <pc:docMk/>
          <pc:sldMk cId="3067148997" sldId="299"/>
        </pc:sldMkLst>
        <pc:spChg chg="mod">
          <ac:chgData name="Aous Almegrin" userId="S::aous.almegrin@student.ie.edu::9365f17a-b89e-4524-a2f8-f3db897dfc41" providerId="AD" clId="Web-{185F1D5F-49A8-42CD-40E4-00A22638D345}" dt="2022-11-13T18:04:44.340" v="970" actId="1076"/>
          <ac:spMkLst>
            <pc:docMk/>
            <pc:sldMk cId="3067148997" sldId="299"/>
            <ac:spMk id="5" creationId="{ED178839-205F-464F-BBC4-D3359F2EEB3B}"/>
          </ac:spMkLst>
        </pc:spChg>
        <pc:spChg chg="mod">
          <ac:chgData name="Aous Almegrin" userId="S::aous.almegrin@student.ie.edu::9365f17a-b89e-4524-a2f8-f3db897dfc41" providerId="AD" clId="Web-{185F1D5F-49A8-42CD-40E4-00A22638D345}" dt="2022-11-13T18:04:46.902" v="971" actId="1076"/>
          <ac:spMkLst>
            <pc:docMk/>
            <pc:sldMk cId="3067148997" sldId="299"/>
            <ac:spMk id="14" creationId="{25FE6978-72C3-04B6-8F46-B82FA0186DA3}"/>
          </ac:spMkLst>
        </pc:spChg>
        <pc:picChg chg="mod">
          <ac:chgData name="Aous Almegrin" userId="S::aous.almegrin@student.ie.edu::9365f17a-b89e-4524-a2f8-f3db897dfc41" providerId="AD" clId="Web-{185F1D5F-49A8-42CD-40E4-00A22638D345}" dt="2022-11-13T18:03:31.321" v="966" actId="14100"/>
          <ac:picMkLst>
            <pc:docMk/>
            <pc:sldMk cId="3067148997" sldId="299"/>
            <ac:picMk id="7" creationId="{9B58A589-89E6-E249-D12E-3426737576E0}"/>
          </ac:picMkLst>
        </pc:picChg>
        <pc:picChg chg="mod modCrop">
          <ac:chgData name="Aous Almegrin" userId="S::aous.almegrin@student.ie.edu::9365f17a-b89e-4524-a2f8-f3db897dfc41" providerId="AD" clId="Web-{185F1D5F-49A8-42CD-40E4-00A22638D345}" dt="2022-11-13T18:03:48.697" v="969" actId="1076"/>
          <ac:picMkLst>
            <pc:docMk/>
            <pc:sldMk cId="3067148997" sldId="299"/>
            <ac:picMk id="12" creationId="{E4FE5CA8-4E8B-D044-D886-BEDCA4CB9CA0}"/>
          </ac:picMkLst>
        </pc:picChg>
      </pc:sldChg>
      <pc:sldChg chg="addSp delSp modSp">
        <pc:chgData name="Aous Almegrin" userId="S::aous.almegrin@student.ie.edu::9365f17a-b89e-4524-a2f8-f3db897dfc41" providerId="AD" clId="Web-{185F1D5F-49A8-42CD-40E4-00A22638D345}" dt="2022-11-13T17:44:54.665" v="960" actId="20577"/>
        <pc:sldMkLst>
          <pc:docMk/>
          <pc:sldMk cId="4221464490" sldId="303"/>
        </pc:sldMkLst>
        <pc:spChg chg="mod">
          <ac:chgData name="Aous Almegrin" userId="S::aous.almegrin@student.ie.edu::9365f17a-b89e-4524-a2f8-f3db897dfc41" providerId="AD" clId="Web-{185F1D5F-49A8-42CD-40E4-00A22638D345}" dt="2022-11-13T17:44:54.665" v="960" actId="20577"/>
          <ac:spMkLst>
            <pc:docMk/>
            <pc:sldMk cId="4221464490" sldId="303"/>
            <ac:spMk id="2" creationId="{00000000-0000-0000-0000-000000000000}"/>
          </ac:spMkLst>
        </pc:spChg>
        <pc:spChg chg="mod">
          <ac:chgData name="Aous Almegrin" userId="S::aous.almegrin@student.ie.edu::9365f17a-b89e-4524-a2f8-f3db897dfc41" providerId="AD" clId="Web-{185F1D5F-49A8-42CD-40E4-00A22638D345}" dt="2022-11-13T17:28:40.363" v="820" actId="1076"/>
          <ac:spMkLst>
            <pc:docMk/>
            <pc:sldMk cId="4221464490" sldId="303"/>
            <ac:spMk id="7" creationId="{463DCA8A-C14F-43A5-A87A-2ADBC755BB21}"/>
          </ac:spMkLst>
        </pc:spChg>
        <pc:picChg chg="add del mod">
          <ac:chgData name="Aous Almegrin" userId="S::aous.almegrin@student.ie.edu::9365f17a-b89e-4524-a2f8-f3db897dfc41" providerId="AD" clId="Web-{185F1D5F-49A8-42CD-40E4-00A22638D345}" dt="2022-11-13T17:26:02.717" v="806"/>
          <ac:picMkLst>
            <pc:docMk/>
            <pc:sldMk cId="4221464490" sldId="303"/>
            <ac:picMk id="9" creationId="{DACA6E61-E6D1-ADCD-7C5E-2FCED9A43551}"/>
          </ac:picMkLst>
        </pc:picChg>
        <pc:picChg chg="add del mod modCrop">
          <ac:chgData name="Aous Almegrin" userId="S::aous.almegrin@student.ie.edu::9365f17a-b89e-4524-a2f8-f3db897dfc41" providerId="AD" clId="Web-{185F1D5F-49A8-42CD-40E4-00A22638D345}" dt="2022-11-13T17:28:16.206" v="817" actId="14100"/>
          <ac:picMkLst>
            <pc:docMk/>
            <pc:sldMk cId="4221464490" sldId="303"/>
            <ac:picMk id="10" creationId="{7558CF59-6853-D499-0B95-1A4D723B46D3}"/>
          </ac:picMkLst>
        </pc:picChg>
      </pc:sldChg>
      <pc:sldChg chg="modSp del">
        <pc:chgData name="Aous Almegrin" userId="S::aous.almegrin@student.ie.edu::9365f17a-b89e-4524-a2f8-f3db897dfc41" providerId="AD" clId="Web-{185F1D5F-49A8-42CD-40E4-00A22638D345}" dt="2022-11-13T17:22:14.550" v="771"/>
        <pc:sldMkLst>
          <pc:docMk/>
          <pc:sldMk cId="2126670539" sldId="304"/>
        </pc:sldMkLst>
        <pc:spChg chg="mod">
          <ac:chgData name="Aous Almegrin" userId="S::aous.almegrin@student.ie.edu::9365f17a-b89e-4524-a2f8-f3db897dfc41" providerId="AD" clId="Web-{185F1D5F-49A8-42CD-40E4-00A22638D345}" dt="2022-11-13T17:16:51.753" v="627" actId="14100"/>
          <ac:spMkLst>
            <pc:docMk/>
            <pc:sldMk cId="2126670539" sldId="304"/>
            <ac:spMk id="9" creationId="{D3664CDB-9497-44A0-B732-1B6E90EC2ACC}"/>
          </ac:spMkLst>
        </pc:spChg>
      </pc:sldChg>
      <pc:sldChg chg="mod modShow">
        <pc:chgData name="Aous Almegrin" userId="S::aous.almegrin@student.ie.edu::9365f17a-b89e-4524-a2f8-f3db897dfc41" providerId="AD" clId="Web-{185F1D5F-49A8-42CD-40E4-00A22638D345}" dt="2022-11-13T16:58:57.291" v="583"/>
        <pc:sldMkLst>
          <pc:docMk/>
          <pc:sldMk cId="1212044699" sldId="305"/>
        </pc:sldMkLst>
      </pc:sldChg>
      <pc:sldChg chg="addSp delSp modSp add ord replId delAnim">
        <pc:chgData name="Aous Almegrin" userId="S::aous.almegrin@student.ie.edu::9365f17a-b89e-4524-a2f8-f3db897dfc41" providerId="AD" clId="Web-{185F1D5F-49A8-42CD-40E4-00A22638D345}" dt="2022-11-13T17:45:41.245" v="962" actId="20577"/>
        <pc:sldMkLst>
          <pc:docMk/>
          <pc:sldMk cId="618908180" sldId="306"/>
        </pc:sldMkLst>
        <pc:spChg chg="mod">
          <ac:chgData name="Aous Almegrin" userId="S::aous.almegrin@student.ie.edu::9365f17a-b89e-4524-a2f8-f3db897dfc41" providerId="AD" clId="Web-{185F1D5F-49A8-42CD-40E4-00A22638D345}" dt="2022-11-13T17:44:40.649" v="949" actId="20577"/>
          <ac:spMkLst>
            <pc:docMk/>
            <pc:sldMk cId="618908180" sldId="306"/>
            <ac:spMk id="2" creationId="{00000000-0000-0000-0000-000000000000}"/>
          </ac:spMkLst>
        </pc:spChg>
        <pc:spChg chg="mod">
          <ac:chgData name="Aous Almegrin" userId="S::aous.almegrin@student.ie.edu::9365f17a-b89e-4524-a2f8-f3db897dfc41" providerId="AD" clId="Web-{185F1D5F-49A8-42CD-40E4-00A22638D345}" dt="2022-11-13T17:45:41.245" v="962" actId="20577"/>
          <ac:spMkLst>
            <pc:docMk/>
            <pc:sldMk cId="618908180" sldId="306"/>
            <ac:spMk id="3" creationId="{00000000-0000-0000-0000-000000000000}"/>
          </ac:spMkLst>
        </pc:spChg>
        <pc:spChg chg="mod">
          <ac:chgData name="Aous Almegrin" userId="S::aous.almegrin@student.ie.edu::9365f17a-b89e-4524-a2f8-f3db897dfc41" providerId="AD" clId="Web-{185F1D5F-49A8-42CD-40E4-00A22638D345}" dt="2022-11-13T17:20:06.717" v="704" actId="14100"/>
          <ac:spMkLst>
            <pc:docMk/>
            <pc:sldMk cId="618908180" sldId="306"/>
            <ac:spMk id="5" creationId="{00000000-0000-0000-0000-000000000000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29.885" v="631"/>
          <ac:spMkLst>
            <pc:docMk/>
            <pc:sldMk cId="618908180" sldId="306"/>
            <ac:spMk id="48" creationId="{16CCAD26-DABF-F168-D364-A6531A123084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38.167" v="636"/>
          <ac:spMkLst>
            <pc:docMk/>
            <pc:sldMk cId="618908180" sldId="306"/>
            <ac:spMk id="53" creationId="{FA7470C2-F284-9196-99A8-F187AA69FEE8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36.713" v="635"/>
          <ac:spMkLst>
            <pc:docMk/>
            <pc:sldMk cId="618908180" sldId="306"/>
            <ac:spMk id="57" creationId="{5C1A070E-183F-C942-E035-C29A4D5D5C0B}"/>
          </ac:spMkLst>
        </pc:spChg>
        <pc:spChg chg="del mod">
          <ac:chgData name="Aous Almegrin" userId="S::aous.almegrin@student.ie.edu::9365f17a-b89e-4524-a2f8-f3db897dfc41" providerId="AD" clId="Web-{185F1D5F-49A8-42CD-40E4-00A22638D345}" dt="2022-11-13T17:18:35.338" v="634"/>
          <ac:spMkLst>
            <pc:docMk/>
            <pc:sldMk cId="618908180" sldId="306"/>
            <ac:spMk id="59" creationId="{C54A3BBA-D7ED-F67D-619F-690194A1C7EF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76" v="652"/>
          <ac:spMkLst>
            <pc:docMk/>
            <pc:sldMk cId="618908180" sldId="306"/>
            <ac:spMk id="197" creationId="{B3147448-0BD3-CB2C-B9E6-83A090B7850A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61" v="650"/>
          <ac:spMkLst>
            <pc:docMk/>
            <pc:sldMk cId="618908180" sldId="306"/>
            <ac:spMk id="201" creationId="{C890B523-4751-C8F9-046E-3F4B9C5612FF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61" v="649"/>
          <ac:spMkLst>
            <pc:docMk/>
            <pc:sldMk cId="618908180" sldId="306"/>
            <ac:spMk id="203" creationId="{872E9E69-81FE-B46F-E00A-481348F283D2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61" v="651"/>
          <ac:spMkLst>
            <pc:docMk/>
            <pc:sldMk cId="618908180" sldId="306"/>
            <ac:spMk id="204" creationId="{319BC911-FD2D-5086-08C6-B2668DF8B765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61" v="648"/>
          <ac:spMkLst>
            <pc:docMk/>
            <pc:sldMk cId="618908180" sldId="306"/>
            <ac:spMk id="213" creationId="{1054FA27-B2DD-1980-7A26-85158B1F1A22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61" v="647"/>
          <ac:spMkLst>
            <pc:docMk/>
            <pc:sldMk cId="618908180" sldId="306"/>
            <ac:spMk id="214" creationId="{A8CC606B-D2E2-2B6D-ED95-1F57C1944395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61" v="646"/>
          <ac:spMkLst>
            <pc:docMk/>
            <pc:sldMk cId="618908180" sldId="306"/>
            <ac:spMk id="215" creationId="{940C40B2-63D8-B80A-D4EE-40169A32F790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61" v="645"/>
          <ac:spMkLst>
            <pc:docMk/>
            <pc:sldMk cId="618908180" sldId="306"/>
            <ac:spMk id="216" creationId="{E32EC437-FC65-8119-5E19-E2DD4A6A08BD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61" v="644"/>
          <ac:spMkLst>
            <pc:docMk/>
            <pc:sldMk cId="618908180" sldId="306"/>
            <ac:spMk id="217" creationId="{EF6D227B-883A-3C56-9E82-1497E062D46D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61" v="643"/>
          <ac:spMkLst>
            <pc:docMk/>
            <pc:sldMk cId="618908180" sldId="306"/>
            <ac:spMk id="218" creationId="{1F8FCFEC-7A66-95D3-00AC-91C7C6DCB582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45" v="642"/>
          <ac:spMkLst>
            <pc:docMk/>
            <pc:sldMk cId="618908180" sldId="306"/>
            <ac:spMk id="219" creationId="{FD1C8870-5777-5F04-F529-3417EA691C6E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45" v="641"/>
          <ac:spMkLst>
            <pc:docMk/>
            <pc:sldMk cId="618908180" sldId="306"/>
            <ac:spMk id="220" creationId="{A1EBB928-E661-AE77-0D4D-3B95AB32F241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45" v="640"/>
          <ac:spMkLst>
            <pc:docMk/>
            <pc:sldMk cId="618908180" sldId="306"/>
            <ac:spMk id="221" creationId="{525F517D-20F3-82D5-C378-57C859C2E72F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45" v="639"/>
          <ac:spMkLst>
            <pc:docMk/>
            <pc:sldMk cId="618908180" sldId="306"/>
            <ac:spMk id="225" creationId="{9C1FFA12-EEA4-A31F-8A1D-269D0AFE3CB4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45" v="638"/>
          <ac:spMkLst>
            <pc:docMk/>
            <pc:sldMk cId="618908180" sldId="306"/>
            <ac:spMk id="226" creationId="{904A6816-0BE3-78EC-1C0F-DBD9F82B6D50}"/>
          </ac:spMkLst>
        </pc:spChg>
        <pc:spChg chg="del">
          <ac:chgData name="Aous Almegrin" userId="S::aous.almegrin@student.ie.edu::9365f17a-b89e-4524-a2f8-f3db897dfc41" providerId="AD" clId="Web-{185F1D5F-49A8-42CD-40E4-00A22638D345}" dt="2022-11-13T17:18:49.245" v="637"/>
          <ac:spMkLst>
            <pc:docMk/>
            <pc:sldMk cId="618908180" sldId="306"/>
            <ac:spMk id="227" creationId="{BB1A005A-E9A7-6048-CCF6-7BC098AF0BAD}"/>
          </ac:spMkLst>
        </pc:spChg>
        <pc:graphicFrameChg chg="del">
          <ac:chgData name="Aous Almegrin" userId="S::aous.almegrin@student.ie.edu::9365f17a-b89e-4524-a2f8-f3db897dfc41" providerId="AD" clId="Web-{185F1D5F-49A8-42CD-40E4-00A22638D345}" dt="2022-11-13T17:18:28.166" v="630"/>
          <ac:graphicFrameMkLst>
            <pc:docMk/>
            <pc:sldMk cId="618908180" sldId="306"/>
            <ac:graphicFrameMk id="12" creationId="{9CE25017-3803-6445-75D5-2E842CF76A0E}"/>
          </ac:graphicFrameMkLst>
        </pc:graphicFrameChg>
        <pc:picChg chg="add">
          <ac:chgData name="Aous Almegrin" userId="S::aous.almegrin@student.ie.edu::9365f17a-b89e-4524-a2f8-f3db897dfc41" providerId="AD" clId="Web-{185F1D5F-49A8-42CD-40E4-00A22638D345}" dt="2022-11-13T17:41:53.674" v="869"/>
          <ac:picMkLst>
            <pc:docMk/>
            <pc:sldMk cId="618908180" sldId="306"/>
            <ac:picMk id="6" creationId="{53197D25-5F8F-B819-AAE8-93F3D55AE55C}"/>
          </ac:picMkLst>
        </pc:picChg>
        <pc:picChg chg="del">
          <ac:chgData name="Aous Almegrin" userId="S::aous.almegrin@student.ie.edu::9365f17a-b89e-4524-a2f8-f3db897dfc41" providerId="AD" clId="Web-{185F1D5F-49A8-42CD-40E4-00A22638D345}" dt="2022-11-13T17:18:31.307" v="632"/>
          <ac:picMkLst>
            <pc:docMk/>
            <pc:sldMk cId="618908180" sldId="306"/>
            <ac:picMk id="51" creationId="{2D9C399C-3EA1-DBA2-F696-A48BF513A36F}"/>
          </ac:picMkLst>
        </pc:picChg>
        <pc:picChg chg="del">
          <ac:chgData name="Aous Almegrin" userId="S::aous.almegrin@student.ie.edu::9365f17a-b89e-4524-a2f8-f3db897dfc41" providerId="AD" clId="Web-{185F1D5F-49A8-42CD-40E4-00A22638D345}" dt="2022-11-13T17:41:52.549" v="868"/>
          <ac:picMkLst>
            <pc:docMk/>
            <pc:sldMk cId="618908180" sldId="306"/>
            <ac:picMk id="52" creationId="{0BED4705-03D4-754F-04EC-902514B71D6C}"/>
          </ac:picMkLst>
        </pc:picChg>
        <pc:picChg chg="del">
          <ac:chgData name="Aous Almegrin" userId="S::aous.almegrin@student.ie.edu::9365f17a-b89e-4524-a2f8-f3db897dfc41" providerId="AD" clId="Web-{185F1D5F-49A8-42CD-40E4-00A22638D345}" dt="2022-11-13T17:18:49.276" v="653"/>
          <ac:picMkLst>
            <pc:docMk/>
            <pc:sldMk cId="618908180" sldId="306"/>
            <ac:picMk id="194" creationId="{54A87E4A-9336-BDF1-0E4F-B77F0D9E2CCD}"/>
          </ac:picMkLst>
        </pc:picChg>
        <pc:cxnChg chg="del mod">
          <ac:chgData name="Aous Almegrin" userId="S::aous.almegrin@student.ie.edu::9365f17a-b89e-4524-a2f8-f3db897dfc41" providerId="AD" clId="Web-{185F1D5F-49A8-42CD-40E4-00A22638D345}" dt="2022-11-13T17:18:49.276" v="654"/>
          <ac:cxnSpMkLst>
            <pc:docMk/>
            <pc:sldMk cId="618908180" sldId="306"/>
            <ac:cxnSpMk id="223" creationId="{718FD5C0-660F-1E5B-3707-157BE2F59744}"/>
          </ac:cxnSpMkLst>
        </pc:cxnChg>
      </pc:sldChg>
      <pc:sldChg chg="modSp add replId">
        <pc:chgData name="Aous Almegrin" userId="S::aous.almegrin@student.ie.edu::9365f17a-b89e-4524-a2f8-f3db897dfc41" providerId="AD" clId="Web-{185F1D5F-49A8-42CD-40E4-00A22638D345}" dt="2022-11-13T17:44:46.227" v="953" actId="20577"/>
        <pc:sldMkLst>
          <pc:docMk/>
          <pc:sldMk cId="3074660882" sldId="307"/>
        </pc:sldMkLst>
        <pc:spChg chg="mod">
          <ac:chgData name="Aous Almegrin" userId="S::aous.almegrin@student.ie.edu::9365f17a-b89e-4524-a2f8-f3db897dfc41" providerId="AD" clId="Web-{185F1D5F-49A8-42CD-40E4-00A22638D345}" dt="2022-11-13T17:44:46.227" v="953" actId="20577"/>
          <ac:spMkLst>
            <pc:docMk/>
            <pc:sldMk cId="3074660882" sldId="307"/>
            <ac:spMk id="2" creationId="{00000000-0000-0000-0000-000000000000}"/>
          </ac:spMkLst>
        </pc:spChg>
      </pc:sldChg>
    </pc:docChg>
  </pc:docChgLst>
  <pc:docChgLst>
    <pc:chgData name="Nirmala Vinothbabu" userId="S::nirmalavinothbabu@student.ie.edu::20fbafa5-e659-486a-9537-4e5e71d3e673" providerId="AD" clId="Web-{C55E1133-B6F2-41FE-E3EE-03D6E1CCA3B8}"/>
    <pc:docChg chg="modSld">
      <pc:chgData name="Nirmala Vinothbabu" userId="S::nirmalavinothbabu@student.ie.edu::20fbafa5-e659-486a-9537-4e5e71d3e673" providerId="AD" clId="Web-{C55E1133-B6F2-41FE-E3EE-03D6E1CCA3B8}" dt="2022-11-19T16:26:14.587" v="14" actId="20577"/>
      <pc:docMkLst>
        <pc:docMk/>
      </pc:docMkLst>
      <pc:sldChg chg="modSp">
        <pc:chgData name="Nirmala Vinothbabu" userId="S::nirmalavinothbabu@student.ie.edu::20fbafa5-e659-486a-9537-4e5e71d3e673" providerId="AD" clId="Web-{C55E1133-B6F2-41FE-E3EE-03D6E1CCA3B8}" dt="2022-11-19T15:23:55.882" v="1" actId="20577"/>
        <pc:sldMkLst>
          <pc:docMk/>
          <pc:sldMk cId="2989253036" sldId="291"/>
        </pc:sldMkLst>
        <pc:spChg chg="mod">
          <ac:chgData name="Nirmala Vinothbabu" userId="S::nirmalavinothbabu@student.ie.edu::20fbafa5-e659-486a-9537-4e5e71d3e673" providerId="AD" clId="Web-{C55E1133-B6F2-41FE-E3EE-03D6E1CCA3B8}" dt="2022-11-19T15:23:55.882" v="1" actId="20577"/>
          <ac:spMkLst>
            <pc:docMk/>
            <pc:sldMk cId="2989253036" sldId="291"/>
            <ac:spMk id="2" creationId="{00000000-0000-0000-0000-000000000000}"/>
          </ac:spMkLst>
        </pc:spChg>
      </pc:sldChg>
      <pc:sldChg chg="addSp delSp modSp">
        <pc:chgData name="Nirmala Vinothbabu" userId="S::nirmalavinothbabu@student.ie.edu::20fbafa5-e659-486a-9537-4e5e71d3e673" providerId="AD" clId="Web-{C55E1133-B6F2-41FE-E3EE-03D6E1CCA3B8}" dt="2022-11-19T16:26:14.587" v="14" actId="20577"/>
        <pc:sldMkLst>
          <pc:docMk/>
          <pc:sldMk cId="3067148997" sldId="299"/>
        </pc:sldMkLst>
        <pc:spChg chg="mod">
          <ac:chgData name="Nirmala Vinothbabu" userId="S::nirmalavinothbabu@student.ie.edu::20fbafa5-e659-486a-9537-4e5e71d3e673" providerId="AD" clId="Web-{C55E1133-B6F2-41FE-E3EE-03D6E1CCA3B8}" dt="2022-11-19T16:26:14.587" v="14" actId="20577"/>
          <ac:spMkLst>
            <pc:docMk/>
            <pc:sldMk cId="3067148997" sldId="299"/>
            <ac:spMk id="5" creationId="{ED178839-205F-464F-BBC4-D3359F2EEB3B}"/>
          </ac:spMkLst>
        </pc:spChg>
        <pc:spChg chg="add">
          <ac:chgData name="Nirmala Vinothbabu" userId="S::nirmalavinothbabu@student.ie.edu::20fbafa5-e659-486a-9537-4e5e71d3e673" providerId="AD" clId="Web-{C55E1133-B6F2-41FE-E3EE-03D6E1CCA3B8}" dt="2022-11-19T16:26:01.665" v="7"/>
          <ac:spMkLst>
            <pc:docMk/>
            <pc:sldMk cId="3067148997" sldId="299"/>
            <ac:spMk id="11" creationId="{642E09E1-4A49-9825-D435-0503A2E3E660}"/>
          </ac:spMkLst>
        </pc:spChg>
        <pc:spChg chg="del">
          <ac:chgData name="Nirmala Vinothbabu" userId="S::nirmalavinothbabu@student.ie.edu::20fbafa5-e659-486a-9537-4e5e71d3e673" providerId="AD" clId="Web-{C55E1133-B6F2-41FE-E3EE-03D6E1CCA3B8}" dt="2022-11-19T15:53:50.258" v="2"/>
          <ac:spMkLst>
            <pc:docMk/>
            <pc:sldMk cId="3067148997" sldId="299"/>
            <ac:spMk id="14" creationId="{25FE6978-72C3-04B6-8F46-B82FA0186DA3}"/>
          </ac:spMkLst>
        </pc:spChg>
        <pc:spChg chg="add">
          <ac:chgData name="Nirmala Vinothbabu" userId="S::nirmalavinothbabu@student.ie.edu::20fbafa5-e659-486a-9537-4e5e71d3e673" providerId="AD" clId="Web-{C55E1133-B6F2-41FE-E3EE-03D6E1CCA3B8}" dt="2022-11-19T16:26:01.665" v="8"/>
          <ac:spMkLst>
            <pc:docMk/>
            <pc:sldMk cId="3067148997" sldId="299"/>
            <ac:spMk id="15" creationId="{46098F58-21FA-C9C8-40C7-2DDC63A18A22}"/>
          </ac:spMkLst>
        </pc:spChg>
        <pc:picChg chg="add">
          <ac:chgData name="Nirmala Vinothbabu" userId="S::nirmalavinothbabu@student.ie.edu::20fbafa5-e659-486a-9537-4e5e71d3e673" providerId="AD" clId="Web-{C55E1133-B6F2-41FE-E3EE-03D6E1CCA3B8}" dt="2022-11-19T16:26:01.650" v="6"/>
          <ac:picMkLst>
            <pc:docMk/>
            <pc:sldMk cId="3067148997" sldId="299"/>
            <ac:picMk id="9" creationId="{2ACCC6ED-338C-2EB9-7331-91E084E937E9}"/>
          </ac:picMkLst>
        </pc:picChg>
      </pc:sldChg>
    </pc:docChg>
  </pc:docChgLst>
  <pc:docChgLst>
    <pc:chgData name="Nirmala Vinothbabu" userId="S::nirmalavinothbabu@student.ie.edu::20fbafa5-e659-486a-9537-4e5e71d3e673" providerId="AD" clId="Web-{4A934AB4-CB8E-8EEB-9F06-2CCA7522E6EB}"/>
    <pc:docChg chg="modSld">
      <pc:chgData name="Nirmala Vinothbabu" userId="S::nirmalavinothbabu@student.ie.edu::20fbafa5-e659-486a-9537-4e5e71d3e673" providerId="AD" clId="Web-{4A934AB4-CB8E-8EEB-9F06-2CCA7522E6EB}" dt="2022-11-08T21:48:01.172" v="756" actId="14100"/>
      <pc:docMkLst>
        <pc:docMk/>
      </pc:docMkLst>
      <pc:sldChg chg="modSp">
        <pc:chgData name="Nirmala Vinothbabu" userId="S::nirmalavinothbabu@student.ie.edu::20fbafa5-e659-486a-9537-4e5e71d3e673" providerId="AD" clId="Web-{4A934AB4-CB8E-8EEB-9F06-2CCA7522E6EB}" dt="2022-11-08T21:48:01.172" v="756" actId="14100"/>
        <pc:sldMkLst>
          <pc:docMk/>
          <pc:sldMk cId="167032204" sldId="288"/>
        </pc:sldMkLst>
        <pc:spChg chg="mod">
          <ac:chgData name="Nirmala Vinothbabu" userId="S::nirmalavinothbabu@student.ie.edu::20fbafa5-e659-486a-9537-4e5e71d3e673" providerId="AD" clId="Web-{4A934AB4-CB8E-8EEB-9F06-2CCA7522E6EB}" dt="2022-11-08T21:48:01.172" v="756" actId="14100"/>
          <ac:spMkLst>
            <pc:docMk/>
            <pc:sldMk cId="167032204" sldId="288"/>
            <ac:spMk id="2" creationId="{00000000-0000-0000-0000-000000000000}"/>
          </ac:spMkLst>
        </pc:spChg>
      </pc:sldChg>
      <pc:sldChg chg="addSp modSp">
        <pc:chgData name="Nirmala Vinothbabu" userId="S::nirmalavinothbabu@student.ie.edu::20fbafa5-e659-486a-9537-4e5e71d3e673" providerId="AD" clId="Web-{4A934AB4-CB8E-8EEB-9F06-2CCA7522E6EB}" dt="2022-11-08T19:58:56.122" v="369" actId="20577"/>
        <pc:sldMkLst>
          <pc:docMk/>
          <pc:sldMk cId="3067148997" sldId="299"/>
        </pc:sldMkLst>
        <pc:spChg chg="add mod">
          <ac:chgData name="Nirmala Vinothbabu" userId="S::nirmalavinothbabu@student.ie.edu::20fbafa5-e659-486a-9537-4e5e71d3e673" providerId="AD" clId="Web-{4A934AB4-CB8E-8EEB-9F06-2CCA7522E6EB}" dt="2022-11-08T19:58:56.122" v="369" actId="20577"/>
          <ac:spMkLst>
            <pc:docMk/>
            <pc:sldMk cId="3067148997" sldId="299"/>
            <ac:spMk id="5" creationId="{ED178839-205F-464F-BBC4-D3359F2EEB3B}"/>
          </ac:spMkLst>
        </pc:spChg>
        <pc:spChg chg="mod">
          <ac:chgData name="Nirmala Vinothbabu" userId="S::nirmalavinothbabu@student.ie.edu::20fbafa5-e659-486a-9537-4e5e71d3e673" providerId="AD" clId="Web-{4A934AB4-CB8E-8EEB-9F06-2CCA7522E6EB}" dt="2022-11-08T19:57:15.213" v="225" actId="1076"/>
          <ac:spMkLst>
            <pc:docMk/>
            <pc:sldMk cId="3067148997" sldId="299"/>
            <ac:spMk id="14" creationId="{25FE6978-72C3-04B6-8F46-B82FA0186DA3}"/>
          </ac:spMkLst>
        </pc:spChg>
        <pc:picChg chg="mod">
          <ac:chgData name="Nirmala Vinothbabu" userId="S::nirmalavinothbabu@student.ie.edu::20fbafa5-e659-486a-9537-4e5e71d3e673" providerId="AD" clId="Web-{4A934AB4-CB8E-8EEB-9F06-2CCA7522E6EB}" dt="2022-11-08T19:57:24.401" v="226" actId="14100"/>
          <ac:picMkLst>
            <pc:docMk/>
            <pc:sldMk cId="3067148997" sldId="299"/>
            <ac:picMk id="12" creationId="{E4FE5CA8-4E8B-D044-D886-BEDCA4CB9CA0}"/>
          </ac:picMkLst>
        </pc:picChg>
      </pc:sldChg>
      <pc:sldChg chg="modSp">
        <pc:chgData name="Nirmala Vinothbabu" userId="S::nirmalavinothbabu@student.ie.edu::20fbafa5-e659-486a-9537-4e5e71d3e673" providerId="AD" clId="Web-{4A934AB4-CB8E-8EEB-9F06-2CCA7522E6EB}" dt="2022-11-08T20:58:49.675" v="751" actId="20577"/>
        <pc:sldMkLst>
          <pc:docMk/>
          <pc:sldMk cId="1557782198" sldId="302"/>
        </pc:sldMkLst>
        <pc:spChg chg="mod">
          <ac:chgData name="Nirmala Vinothbabu" userId="S::nirmalavinothbabu@student.ie.edu::20fbafa5-e659-486a-9537-4e5e71d3e673" providerId="AD" clId="Web-{4A934AB4-CB8E-8EEB-9F06-2CCA7522E6EB}" dt="2022-11-08T20:58:49.675" v="751" actId="20577"/>
          <ac:spMkLst>
            <pc:docMk/>
            <pc:sldMk cId="1557782198" sldId="302"/>
            <ac:spMk id="13" creationId="{3C182C5B-7B0A-92B7-3A1D-11BA07D4D8CF}"/>
          </ac:spMkLst>
        </pc:spChg>
      </pc:sldChg>
    </pc:docChg>
  </pc:docChgLst>
  <pc:docChgLst>
    <pc:chgData name="Juan Horrillo Espitia" userId="269a9e0b-0d1e-48ac-b587-adbfb1422038" providerId="ADAL" clId="{E894CBBB-CBF9-491E-A00E-4DA405CDC6B4}"/>
    <pc:docChg chg="undo custSel modSld">
      <pc:chgData name="Juan Horrillo Espitia" userId="269a9e0b-0d1e-48ac-b587-adbfb1422038" providerId="ADAL" clId="{E894CBBB-CBF9-491E-A00E-4DA405CDC6B4}" dt="2022-11-19T16:02:09.546" v="35" actId="1440"/>
      <pc:docMkLst>
        <pc:docMk/>
      </pc:docMkLst>
      <pc:sldChg chg="addSp modSp mod">
        <pc:chgData name="Juan Horrillo Espitia" userId="269a9e0b-0d1e-48ac-b587-adbfb1422038" providerId="ADAL" clId="{E894CBBB-CBF9-491E-A00E-4DA405CDC6B4}" dt="2022-11-19T15:45:29.616" v="13" actId="1076"/>
        <pc:sldMkLst>
          <pc:docMk/>
          <pc:sldMk cId="1551930301" sldId="287"/>
        </pc:sldMkLst>
        <pc:spChg chg="mod">
          <ac:chgData name="Juan Horrillo Espitia" userId="269a9e0b-0d1e-48ac-b587-adbfb1422038" providerId="ADAL" clId="{E894CBBB-CBF9-491E-A00E-4DA405CDC6B4}" dt="2022-11-19T15:43:47.431" v="2" actId="1076"/>
          <ac:spMkLst>
            <pc:docMk/>
            <pc:sldMk cId="1551930301" sldId="287"/>
            <ac:spMk id="9" creationId="{2A4193D0-5637-A813-9966-B2B69BDA4370}"/>
          </ac:spMkLst>
        </pc:spChg>
        <pc:picChg chg="mod">
          <ac:chgData name="Juan Horrillo Espitia" userId="269a9e0b-0d1e-48ac-b587-adbfb1422038" providerId="ADAL" clId="{E894CBBB-CBF9-491E-A00E-4DA405CDC6B4}" dt="2022-11-19T15:43:43.791" v="1" actId="1076"/>
          <ac:picMkLst>
            <pc:docMk/>
            <pc:sldMk cId="1551930301" sldId="287"/>
            <ac:picMk id="3" creationId="{8B510D07-5203-AD07-181E-3555FDDD2A64}"/>
          </ac:picMkLst>
        </pc:picChg>
        <pc:picChg chg="add mod modCrop">
          <ac:chgData name="Juan Horrillo Espitia" userId="269a9e0b-0d1e-48ac-b587-adbfb1422038" providerId="ADAL" clId="{E894CBBB-CBF9-491E-A00E-4DA405CDC6B4}" dt="2022-11-19T15:45:29.616" v="13" actId="1076"/>
          <ac:picMkLst>
            <pc:docMk/>
            <pc:sldMk cId="1551930301" sldId="287"/>
            <ac:picMk id="10" creationId="{99E39034-D79E-A726-FC2B-CA3EF19E11ED}"/>
          </ac:picMkLst>
        </pc:picChg>
      </pc:sldChg>
      <pc:sldChg chg="addSp delSp modSp mod">
        <pc:chgData name="Juan Horrillo Espitia" userId="269a9e0b-0d1e-48ac-b587-adbfb1422038" providerId="ADAL" clId="{E894CBBB-CBF9-491E-A00E-4DA405CDC6B4}" dt="2022-11-19T16:00:21.173" v="20" actId="14100"/>
        <pc:sldMkLst>
          <pc:docMk/>
          <pc:sldMk cId="139020825" sldId="290"/>
        </pc:sldMkLst>
        <pc:picChg chg="del">
          <ac:chgData name="Juan Horrillo Espitia" userId="269a9e0b-0d1e-48ac-b587-adbfb1422038" providerId="ADAL" clId="{E894CBBB-CBF9-491E-A00E-4DA405CDC6B4}" dt="2022-11-19T15:59:54.324" v="14" actId="478"/>
          <ac:picMkLst>
            <pc:docMk/>
            <pc:sldMk cId="139020825" sldId="290"/>
            <ac:picMk id="9" creationId="{A96B6124-2889-C14C-1FCE-CD5394433B5C}"/>
          </ac:picMkLst>
        </pc:picChg>
        <pc:picChg chg="add mod">
          <ac:chgData name="Juan Horrillo Espitia" userId="269a9e0b-0d1e-48ac-b587-adbfb1422038" providerId="ADAL" clId="{E894CBBB-CBF9-491E-A00E-4DA405CDC6B4}" dt="2022-11-19T16:00:21.173" v="20" actId="14100"/>
          <ac:picMkLst>
            <pc:docMk/>
            <pc:sldMk cId="139020825" sldId="290"/>
            <ac:picMk id="11" creationId="{766F39DE-1C84-386A-2FD0-A77F62AFF6F0}"/>
          </ac:picMkLst>
        </pc:picChg>
      </pc:sldChg>
      <pc:sldChg chg="addSp delSp modSp mod addAnim delAnim modAnim">
        <pc:chgData name="Juan Horrillo Espitia" userId="269a9e0b-0d1e-48ac-b587-adbfb1422038" providerId="ADAL" clId="{E894CBBB-CBF9-491E-A00E-4DA405CDC6B4}" dt="2022-11-19T16:02:09.546" v="35" actId="1440"/>
        <pc:sldMkLst>
          <pc:docMk/>
          <pc:sldMk cId="189272104" sldId="297"/>
        </pc:sldMkLst>
        <pc:picChg chg="add del mod">
          <ac:chgData name="Juan Horrillo Espitia" userId="269a9e0b-0d1e-48ac-b587-adbfb1422038" providerId="ADAL" clId="{E894CBBB-CBF9-491E-A00E-4DA405CDC6B4}" dt="2022-11-19T16:01:21.271" v="29" actId="478"/>
          <ac:picMkLst>
            <pc:docMk/>
            <pc:sldMk cId="189272104" sldId="297"/>
            <ac:picMk id="7" creationId="{4AF342DF-188F-1C15-0969-C8FAD8B09F39}"/>
          </ac:picMkLst>
        </pc:picChg>
        <pc:picChg chg="add del mod">
          <ac:chgData name="Juan Horrillo Espitia" userId="269a9e0b-0d1e-48ac-b587-adbfb1422038" providerId="ADAL" clId="{E894CBBB-CBF9-491E-A00E-4DA405CDC6B4}" dt="2022-11-19T16:01:16.625" v="27"/>
          <ac:picMkLst>
            <pc:docMk/>
            <pc:sldMk cId="189272104" sldId="297"/>
            <ac:picMk id="9" creationId="{2F08F67B-4228-E2A0-362F-9B7E3A28E7DB}"/>
          </ac:picMkLst>
        </pc:picChg>
        <pc:picChg chg="del">
          <ac:chgData name="Juan Horrillo Espitia" userId="269a9e0b-0d1e-48ac-b587-adbfb1422038" providerId="ADAL" clId="{E894CBBB-CBF9-491E-A00E-4DA405CDC6B4}" dt="2022-11-19T16:00:51.250" v="21" actId="478"/>
          <ac:picMkLst>
            <pc:docMk/>
            <pc:sldMk cId="189272104" sldId="297"/>
            <ac:picMk id="10" creationId="{52036850-B3B8-90C7-60B6-302B5EFCB0C6}"/>
          </ac:picMkLst>
        </pc:picChg>
        <pc:picChg chg="add mod">
          <ac:chgData name="Juan Horrillo Espitia" userId="269a9e0b-0d1e-48ac-b587-adbfb1422038" providerId="ADAL" clId="{E894CBBB-CBF9-491E-A00E-4DA405CDC6B4}" dt="2022-11-19T16:02:09.546" v="35" actId="1440"/>
          <ac:picMkLst>
            <pc:docMk/>
            <pc:sldMk cId="189272104" sldId="297"/>
            <ac:picMk id="11" creationId="{7EAD7DE5-8C12-9FB1-9A07-8D15952B6BB1}"/>
          </ac:picMkLst>
        </pc:picChg>
      </pc:sldChg>
      <pc:sldChg chg="modCm">
        <pc:chgData name="Juan Horrillo Espitia" userId="269a9e0b-0d1e-48ac-b587-adbfb1422038" providerId="ADAL" clId="{E894CBBB-CBF9-491E-A00E-4DA405CDC6B4}" dt="2022-11-19T15:43:00.148" v="0" actId="2056"/>
        <pc:sldMkLst>
          <pc:docMk/>
          <pc:sldMk cId="4267693332" sldId="301"/>
        </pc:sldMkLst>
      </pc:sldChg>
    </pc:docChg>
  </pc:docChgLst>
  <pc:docChgLst>
    <pc:chgData name="Nirmala Vinothbabu" userId="S::nirmalavinothbabu@student.ie.edu::20fbafa5-e659-486a-9537-4e5e71d3e673" providerId="AD" clId="Web-{B3A89DD6-2B08-9772-C23D-2449486AECD0}"/>
    <pc:docChg chg="modSld">
      <pc:chgData name="Nirmala Vinothbabu" userId="S::nirmalavinothbabu@student.ie.edu::20fbafa5-e659-486a-9537-4e5e71d3e673" providerId="AD" clId="Web-{B3A89DD6-2B08-9772-C23D-2449486AECD0}" dt="2022-11-14T18:16:36.072" v="17" actId="20577"/>
      <pc:docMkLst>
        <pc:docMk/>
      </pc:docMkLst>
      <pc:sldChg chg="modSp">
        <pc:chgData name="Nirmala Vinothbabu" userId="S::nirmalavinothbabu@student.ie.edu::20fbafa5-e659-486a-9537-4e5e71d3e673" providerId="AD" clId="Web-{B3A89DD6-2B08-9772-C23D-2449486AECD0}" dt="2022-11-14T18:16:36.072" v="17" actId="20577"/>
        <pc:sldMkLst>
          <pc:docMk/>
          <pc:sldMk cId="618908180" sldId="306"/>
        </pc:sldMkLst>
        <pc:spChg chg="mod">
          <ac:chgData name="Nirmala Vinothbabu" userId="S::nirmalavinothbabu@student.ie.edu::20fbafa5-e659-486a-9537-4e5e71d3e673" providerId="AD" clId="Web-{B3A89DD6-2B08-9772-C23D-2449486AECD0}" dt="2022-11-14T18:16:36.072" v="17" actId="20577"/>
          <ac:spMkLst>
            <pc:docMk/>
            <pc:sldMk cId="618908180" sldId="306"/>
            <ac:spMk id="3" creationId="{00000000-0000-0000-0000-000000000000}"/>
          </ac:spMkLst>
        </pc:spChg>
      </pc:sldChg>
    </pc:docChg>
  </pc:docChgLst>
  <pc:docChgLst>
    <pc:chgData name="Jorge Sanz" userId="cbc5a39a-dc6a-42d3-99a1-5aae8938b573" providerId="ADAL" clId="{12E527FC-1BD5-4088-876D-86C6B0A7A0BF}"/>
    <pc:docChg chg="undo custSel addSld delSld modSld sldOrd">
      <pc:chgData name="Jorge Sanz" userId="cbc5a39a-dc6a-42d3-99a1-5aae8938b573" providerId="ADAL" clId="{12E527FC-1BD5-4088-876D-86C6B0A7A0BF}" dt="2022-11-08T19:29:37.913" v="3175" actId="14100"/>
      <pc:docMkLst>
        <pc:docMk/>
      </pc:docMkLst>
      <pc:sldChg chg="addSp delSp modSp mod">
        <pc:chgData name="Jorge Sanz" userId="cbc5a39a-dc6a-42d3-99a1-5aae8938b573" providerId="ADAL" clId="{12E527FC-1BD5-4088-876D-86C6B0A7A0BF}" dt="2022-11-08T19:29:37.913" v="3175" actId="14100"/>
        <pc:sldMkLst>
          <pc:docMk/>
          <pc:sldMk cId="896640488" sldId="283"/>
        </pc:sldMkLst>
        <pc:spChg chg="mod">
          <ac:chgData name="Jorge Sanz" userId="cbc5a39a-dc6a-42d3-99a1-5aae8938b573" providerId="ADAL" clId="{12E527FC-1BD5-4088-876D-86C6B0A7A0BF}" dt="2022-11-08T19:09:46.559" v="3049" actId="1076"/>
          <ac:spMkLst>
            <pc:docMk/>
            <pc:sldMk cId="896640488" sldId="283"/>
            <ac:spMk id="3" creationId="{00000000-0000-0000-0000-000000000000}"/>
          </ac:spMkLst>
        </pc:spChg>
        <pc:spChg chg="mod">
          <ac:chgData name="Jorge Sanz" userId="cbc5a39a-dc6a-42d3-99a1-5aae8938b573" providerId="ADAL" clId="{12E527FC-1BD5-4088-876D-86C6B0A7A0BF}" dt="2022-11-08T19:11:57.728" v="3069" actId="1076"/>
          <ac:spMkLst>
            <pc:docMk/>
            <pc:sldMk cId="896640488" sldId="283"/>
            <ac:spMk id="15" creationId="{1527E98B-C61E-4243-8DDA-D1F06372B0F3}"/>
          </ac:spMkLst>
        </pc:spChg>
        <pc:picChg chg="add mod">
          <ac:chgData name="Jorge Sanz" userId="cbc5a39a-dc6a-42d3-99a1-5aae8938b573" providerId="ADAL" clId="{12E527FC-1BD5-4088-876D-86C6B0A7A0BF}" dt="2022-11-08T19:29:12.357" v="3168" actId="1076"/>
          <ac:picMkLst>
            <pc:docMk/>
            <pc:sldMk cId="896640488" sldId="283"/>
            <ac:picMk id="7" creationId="{0AEDEAEE-554C-4A3A-96E3-167CAAD4EB0A}"/>
          </ac:picMkLst>
        </pc:picChg>
        <pc:picChg chg="add mod">
          <ac:chgData name="Jorge Sanz" userId="cbc5a39a-dc6a-42d3-99a1-5aae8938b573" providerId="ADAL" clId="{12E527FC-1BD5-4088-876D-86C6B0A7A0BF}" dt="2022-11-08T19:28:54.131" v="3159" actId="1076"/>
          <ac:picMkLst>
            <pc:docMk/>
            <pc:sldMk cId="896640488" sldId="283"/>
            <ac:picMk id="11" creationId="{4F74025D-8FDC-449C-8C92-DAA5DD3D3FFA}"/>
          </ac:picMkLst>
        </pc:picChg>
        <pc:picChg chg="add mod">
          <ac:chgData name="Jorge Sanz" userId="cbc5a39a-dc6a-42d3-99a1-5aae8938b573" providerId="ADAL" clId="{12E527FC-1BD5-4088-876D-86C6B0A7A0BF}" dt="2022-11-08T19:29:06.929" v="3165" actId="1076"/>
          <ac:picMkLst>
            <pc:docMk/>
            <pc:sldMk cId="896640488" sldId="283"/>
            <ac:picMk id="33" creationId="{F55C543A-D588-4CA0-A431-EA8A581DA138}"/>
          </ac:picMkLst>
        </pc:picChg>
        <pc:picChg chg="add mod">
          <ac:chgData name="Jorge Sanz" userId="cbc5a39a-dc6a-42d3-99a1-5aae8938b573" providerId="ADAL" clId="{12E527FC-1BD5-4088-876D-86C6B0A7A0BF}" dt="2022-11-08T19:28:58.699" v="3161" actId="1076"/>
          <ac:picMkLst>
            <pc:docMk/>
            <pc:sldMk cId="896640488" sldId="283"/>
            <ac:picMk id="35" creationId="{AE406132-DFDC-4C8A-BA21-10BF041A5AE5}"/>
          </ac:picMkLst>
        </pc:picChg>
        <pc:picChg chg="add mod">
          <ac:chgData name="Jorge Sanz" userId="cbc5a39a-dc6a-42d3-99a1-5aae8938b573" providerId="ADAL" clId="{12E527FC-1BD5-4088-876D-86C6B0A7A0BF}" dt="2022-11-08T19:28:38.627" v="3151" actId="1035"/>
          <ac:picMkLst>
            <pc:docMk/>
            <pc:sldMk cId="896640488" sldId="283"/>
            <ac:picMk id="50" creationId="{46181C41-9EA4-4518-AAF2-94EDFC12501A}"/>
          </ac:picMkLst>
        </pc:picChg>
        <pc:picChg chg="add mod">
          <ac:chgData name="Jorge Sanz" userId="cbc5a39a-dc6a-42d3-99a1-5aae8938b573" providerId="ADAL" clId="{12E527FC-1BD5-4088-876D-86C6B0A7A0BF}" dt="2022-11-08T19:28:38.627" v="3151" actId="1035"/>
          <ac:picMkLst>
            <pc:docMk/>
            <pc:sldMk cId="896640488" sldId="283"/>
            <ac:picMk id="51" creationId="{5DE71BF2-7FC4-4774-BCEC-9823F52FCD1E}"/>
          </ac:picMkLst>
        </pc:picChg>
        <pc:picChg chg="add mod">
          <ac:chgData name="Jorge Sanz" userId="cbc5a39a-dc6a-42d3-99a1-5aae8938b573" providerId="ADAL" clId="{12E527FC-1BD5-4088-876D-86C6B0A7A0BF}" dt="2022-11-08T19:28:38.627" v="3151" actId="1035"/>
          <ac:picMkLst>
            <pc:docMk/>
            <pc:sldMk cId="896640488" sldId="283"/>
            <ac:picMk id="52" creationId="{A54C0187-A42E-434C-9F50-65984353D910}"/>
          </ac:picMkLst>
        </pc:picChg>
        <pc:picChg chg="add mod">
          <ac:chgData name="Jorge Sanz" userId="cbc5a39a-dc6a-42d3-99a1-5aae8938b573" providerId="ADAL" clId="{12E527FC-1BD5-4088-876D-86C6B0A7A0BF}" dt="2022-11-08T19:28:38.627" v="3151" actId="1035"/>
          <ac:picMkLst>
            <pc:docMk/>
            <pc:sldMk cId="896640488" sldId="283"/>
            <ac:picMk id="53" creationId="{0210A081-15D9-4BF3-89C4-AE5BB463338D}"/>
          </ac:picMkLst>
        </pc:picChg>
        <pc:picChg chg="del mod">
          <ac:chgData name="Jorge Sanz" userId="cbc5a39a-dc6a-42d3-99a1-5aae8938b573" providerId="ADAL" clId="{12E527FC-1BD5-4088-876D-86C6B0A7A0BF}" dt="2022-11-08T19:28:50.684" v="3158" actId="478"/>
          <ac:picMkLst>
            <pc:docMk/>
            <pc:sldMk cId="896640488" sldId="283"/>
            <ac:picMk id="1028" creationId="{69861760-67E7-8B26-17F7-D9A8AC18D69F}"/>
          </ac:picMkLst>
        </pc:picChg>
        <pc:picChg chg="del">
          <ac:chgData name="Jorge Sanz" userId="cbc5a39a-dc6a-42d3-99a1-5aae8938b573" providerId="ADAL" clId="{12E527FC-1BD5-4088-876D-86C6B0A7A0BF}" dt="2022-11-08T19:28:48.301" v="3156" actId="478"/>
          <ac:picMkLst>
            <pc:docMk/>
            <pc:sldMk cId="896640488" sldId="283"/>
            <ac:picMk id="1042" creationId="{1D4DE07D-8090-2795-B41D-85ED9FDD9226}"/>
          </ac:picMkLst>
        </pc:picChg>
        <pc:picChg chg="del mod">
          <ac:chgData name="Jorge Sanz" userId="cbc5a39a-dc6a-42d3-99a1-5aae8938b573" providerId="ADAL" clId="{12E527FC-1BD5-4088-876D-86C6B0A7A0BF}" dt="2022-11-08T19:28:46.803" v="3154" actId="478"/>
          <ac:picMkLst>
            <pc:docMk/>
            <pc:sldMk cId="896640488" sldId="283"/>
            <ac:picMk id="1044" creationId="{CCD70659-02A1-4A3A-0CE9-104A243D44AB}"/>
          </ac:picMkLst>
        </pc:picChg>
        <pc:picChg chg="del">
          <ac:chgData name="Jorge Sanz" userId="cbc5a39a-dc6a-42d3-99a1-5aae8938b573" providerId="ADAL" clId="{12E527FC-1BD5-4088-876D-86C6B0A7A0BF}" dt="2022-11-08T19:11:19.781" v="3058" actId="478"/>
          <ac:picMkLst>
            <pc:docMk/>
            <pc:sldMk cId="896640488" sldId="283"/>
            <ac:picMk id="1046" creationId="{B05E4AB4-361E-0953-5D92-6CBAB43E23D4}"/>
          </ac:picMkLst>
        </pc:picChg>
        <pc:picChg chg="del mod">
          <ac:chgData name="Jorge Sanz" userId="cbc5a39a-dc6a-42d3-99a1-5aae8938b573" providerId="ADAL" clId="{12E527FC-1BD5-4088-876D-86C6B0A7A0BF}" dt="2022-11-08T19:28:46.252" v="3153" actId="478"/>
          <ac:picMkLst>
            <pc:docMk/>
            <pc:sldMk cId="896640488" sldId="283"/>
            <ac:picMk id="1048" creationId="{46FB2964-1F29-915C-EC96-909DBB6305C3}"/>
          </ac:picMkLst>
        </pc:picChg>
        <pc:picChg chg="mod">
          <ac:chgData name="Jorge Sanz" userId="cbc5a39a-dc6a-42d3-99a1-5aae8938b573" providerId="ADAL" clId="{12E527FC-1BD5-4088-876D-86C6B0A7A0BF}" dt="2022-11-08T19:28:38.627" v="3151" actId="1035"/>
          <ac:picMkLst>
            <pc:docMk/>
            <pc:sldMk cId="896640488" sldId="283"/>
            <ac:picMk id="1053" creationId="{F232E1FA-5DF9-5BAF-8939-BD4C7A2E8D42}"/>
          </ac:picMkLst>
        </pc:picChg>
        <pc:picChg chg="mod">
          <ac:chgData name="Jorge Sanz" userId="cbc5a39a-dc6a-42d3-99a1-5aae8938b573" providerId="ADAL" clId="{12E527FC-1BD5-4088-876D-86C6B0A7A0BF}" dt="2022-11-08T19:28:38.627" v="3151" actId="1035"/>
          <ac:picMkLst>
            <pc:docMk/>
            <pc:sldMk cId="896640488" sldId="283"/>
            <ac:picMk id="1055" creationId="{4DDD1CA7-0E2C-B92E-5CDF-190CB22CFEC5}"/>
          </ac:picMkLst>
        </pc:picChg>
        <pc:picChg chg="del">
          <ac:chgData name="Jorge Sanz" userId="cbc5a39a-dc6a-42d3-99a1-5aae8938b573" providerId="ADAL" clId="{12E527FC-1BD5-4088-876D-86C6B0A7A0BF}" dt="2022-11-08T19:11:13.083" v="3057" actId="478"/>
          <ac:picMkLst>
            <pc:docMk/>
            <pc:sldMk cId="896640488" sldId="283"/>
            <ac:picMk id="1057" creationId="{4E281228-105D-9650-CFBB-17FF2C880AEA}"/>
          </ac:picMkLst>
        </pc:picChg>
        <pc:cxnChg chg="del mod">
          <ac:chgData name="Jorge Sanz" userId="cbc5a39a-dc6a-42d3-99a1-5aae8938b573" providerId="ADAL" clId="{12E527FC-1BD5-4088-876D-86C6B0A7A0BF}" dt="2022-11-08T19:28:49.516" v="3157" actId="478"/>
          <ac:cxnSpMkLst>
            <pc:docMk/>
            <pc:sldMk cId="896640488" sldId="283"/>
            <ac:cxnSpMk id="8" creationId="{CC1A6BE5-D21D-9AA8-142C-4C67FD2EEFBD}"/>
          </ac:cxnSpMkLst>
        </pc:cxnChg>
        <pc:cxnChg chg="mod">
          <ac:chgData name="Jorge Sanz" userId="cbc5a39a-dc6a-42d3-99a1-5aae8938b573" providerId="ADAL" clId="{12E527FC-1BD5-4088-876D-86C6B0A7A0BF}" dt="2022-11-08T19:11:58.476" v="3070" actId="1076"/>
          <ac:cxnSpMkLst>
            <pc:docMk/>
            <pc:sldMk cId="896640488" sldId="283"/>
            <ac:cxnSpMk id="14" creationId="{9200AEDF-9FD4-4B53-983F-6CE790355C26}"/>
          </ac:cxnSpMkLst>
        </pc:cxnChg>
        <pc:cxnChg chg="del mod">
          <ac:chgData name="Jorge Sanz" userId="cbc5a39a-dc6a-42d3-99a1-5aae8938b573" providerId="ADAL" clId="{12E527FC-1BD5-4088-876D-86C6B0A7A0BF}" dt="2022-11-08T19:28:47.596" v="3155" actId="478"/>
          <ac:cxnSpMkLst>
            <pc:docMk/>
            <pc:sldMk cId="896640488" sldId="283"/>
            <ac:cxnSpMk id="20" creationId="{2850FF5E-57BA-3EAD-8EC3-BD4D6E67F69A}"/>
          </ac:cxnSpMkLst>
        </pc:cxnChg>
        <pc:cxnChg chg="del mod">
          <ac:chgData name="Jorge Sanz" userId="cbc5a39a-dc6a-42d3-99a1-5aae8938b573" providerId="ADAL" clId="{12E527FC-1BD5-4088-876D-86C6B0A7A0BF}" dt="2022-11-08T19:28:45.487" v="3152" actId="478"/>
          <ac:cxnSpMkLst>
            <pc:docMk/>
            <pc:sldMk cId="896640488" sldId="283"/>
            <ac:cxnSpMk id="26" creationId="{7919BB96-C7D3-5D12-2F71-73A2C0E10D85}"/>
          </ac:cxnSpMkLst>
        </pc:cxnChg>
        <pc:cxnChg chg="add mod">
          <ac:chgData name="Jorge Sanz" userId="cbc5a39a-dc6a-42d3-99a1-5aae8938b573" providerId="ADAL" clId="{12E527FC-1BD5-4088-876D-86C6B0A7A0BF}" dt="2022-11-08T19:28:38.627" v="3151" actId="1035"/>
          <ac:cxnSpMkLst>
            <pc:docMk/>
            <pc:sldMk cId="896640488" sldId="283"/>
            <ac:cxnSpMk id="36" creationId="{D81D56A7-AB30-44E7-BD53-181548BABF04}"/>
          </ac:cxnSpMkLst>
        </pc:cxnChg>
        <pc:cxnChg chg="add mod">
          <ac:chgData name="Jorge Sanz" userId="cbc5a39a-dc6a-42d3-99a1-5aae8938b573" providerId="ADAL" clId="{12E527FC-1BD5-4088-876D-86C6B0A7A0BF}" dt="2022-11-08T19:29:16.417" v="3170" actId="14100"/>
          <ac:cxnSpMkLst>
            <pc:docMk/>
            <pc:sldMk cId="896640488" sldId="283"/>
            <ac:cxnSpMk id="39" creationId="{2D1FC41D-E4FE-45DF-A015-5B959D2FB8B8}"/>
          </ac:cxnSpMkLst>
        </pc:cxnChg>
        <pc:cxnChg chg="add mod">
          <ac:chgData name="Jorge Sanz" userId="cbc5a39a-dc6a-42d3-99a1-5aae8938b573" providerId="ADAL" clId="{12E527FC-1BD5-4088-876D-86C6B0A7A0BF}" dt="2022-11-08T19:28:56.683" v="3160" actId="1076"/>
          <ac:cxnSpMkLst>
            <pc:docMk/>
            <pc:sldMk cId="896640488" sldId="283"/>
            <ac:cxnSpMk id="41" creationId="{A4129C7E-995D-4C79-9F9F-01F412A186A4}"/>
          </ac:cxnSpMkLst>
        </pc:cxnChg>
        <pc:cxnChg chg="add del mod">
          <ac:chgData name="Jorge Sanz" userId="cbc5a39a-dc6a-42d3-99a1-5aae8938b573" providerId="ADAL" clId="{12E527FC-1BD5-4088-876D-86C6B0A7A0BF}" dt="2022-11-08T19:29:26.348" v="3172" actId="478"/>
          <ac:cxnSpMkLst>
            <pc:docMk/>
            <pc:sldMk cId="896640488" sldId="283"/>
            <ac:cxnSpMk id="47" creationId="{63D77BDD-3154-4AB0-91F9-0A2971E7804B}"/>
          </ac:cxnSpMkLst>
        </pc:cxnChg>
        <pc:cxnChg chg="add mod">
          <ac:chgData name="Jorge Sanz" userId="cbc5a39a-dc6a-42d3-99a1-5aae8938b573" providerId="ADAL" clId="{12E527FC-1BD5-4088-876D-86C6B0A7A0BF}" dt="2022-11-08T19:29:10.774" v="3167" actId="14100"/>
          <ac:cxnSpMkLst>
            <pc:docMk/>
            <pc:sldMk cId="896640488" sldId="283"/>
            <ac:cxnSpMk id="48" creationId="{7146ACFD-1364-43D6-921B-A2DE9321A084}"/>
          </ac:cxnSpMkLst>
        </pc:cxnChg>
        <pc:cxnChg chg="add mod">
          <ac:chgData name="Jorge Sanz" userId="cbc5a39a-dc6a-42d3-99a1-5aae8938b573" providerId="ADAL" clId="{12E527FC-1BD5-4088-876D-86C6B0A7A0BF}" dt="2022-11-08T19:28:38.627" v="3151" actId="1035"/>
          <ac:cxnSpMkLst>
            <pc:docMk/>
            <pc:sldMk cId="896640488" sldId="283"/>
            <ac:cxnSpMk id="54" creationId="{F038958E-A1F8-4DDD-BC5F-BAA51B8B586F}"/>
          </ac:cxnSpMkLst>
        </pc:cxnChg>
        <pc:cxnChg chg="add mod">
          <ac:chgData name="Jorge Sanz" userId="cbc5a39a-dc6a-42d3-99a1-5aae8938b573" providerId="ADAL" clId="{12E527FC-1BD5-4088-876D-86C6B0A7A0BF}" dt="2022-11-08T19:28:38.627" v="3151" actId="1035"/>
          <ac:cxnSpMkLst>
            <pc:docMk/>
            <pc:sldMk cId="896640488" sldId="283"/>
            <ac:cxnSpMk id="55" creationId="{98E2D2B6-8A3F-4A30-8908-844E71BC514F}"/>
          </ac:cxnSpMkLst>
        </pc:cxnChg>
        <pc:cxnChg chg="add mod">
          <ac:chgData name="Jorge Sanz" userId="cbc5a39a-dc6a-42d3-99a1-5aae8938b573" providerId="ADAL" clId="{12E527FC-1BD5-4088-876D-86C6B0A7A0BF}" dt="2022-11-08T19:28:38.627" v="3151" actId="1035"/>
          <ac:cxnSpMkLst>
            <pc:docMk/>
            <pc:sldMk cId="896640488" sldId="283"/>
            <ac:cxnSpMk id="56" creationId="{7F178FB8-36FF-410E-B03B-3CC104AEAA85}"/>
          </ac:cxnSpMkLst>
        </pc:cxnChg>
        <pc:cxnChg chg="add mod">
          <ac:chgData name="Jorge Sanz" userId="cbc5a39a-dc6a-42d3-99a1-5aae8938b573" providerId="ADAL" clId="{12E527FC-1BD5-4088-876D-86C6B0A7A0BF}" dt="2022-11-08T19:29:37.913" v="3175" actId="14100"/>
          <ac:cxnSpMkLst>
            <pc:docMk/>
            <pc:sldMk cId="896640488" sldId="283"/>
            <ac:cxnSpMk id="61" creationId="{6626ABC7-4EFB-40CD-9C18-9AE466C425D3}"/>
          </ac:cxnSpMkLst>
        </pc:cxnChg>
      </pc:sldChg>
      <pc:sldChg chg="addSp modSp add mod">
        <pc:chgData name="Jorge Sanz" userId="cbc5a39a-dc6a-42d3-99a1-5aae8938b573" providerId="ADAL" clId="{12E527FC-1BD5-4088-876D-86C6B0A7A0BF}" dt="2022-11-08T19:06:23.685" v="3044" actId="113"/>
        <pc:sldMkLst>
          <pc:docMk/>
          <pc:sldMk cId="4221464490" sldId="303"/>
        </pc:sldMkLst>
        <pc:spChg chg="mod">
          <ac:chgData name="Jorge Sanz" userId="cbc5a39a-dc6a-42d3-99a1-5aae8938b573" providerId="ADAL" clId="{12E527FC-1BD5-4088-876D-86C6B0A7A0BF}" dt="2022-11-08T14:59:16.300" v="37" actId="6549"/>
          <ac:spMkLst>
            <pc:docMk/>
            <pc:sldMk cId="4221464490" sldId="303"/>
            <ac:spMk id="2" creationId="{00000000-0000-0000-0000-000000000000}"/>
          </ac:spMkLst>
        </pc:spChg>
        <pc:spChg chg="add mod">
          <ac:chgData name="Jorge Sanz" userId="cbc5a39a-dc6a-42d3-99a1-5aae8938b573" providerId="ADAL" clId="{12E527FC-1BD5-4088-876D-86C6B0A7A0BF}" dt="2022-11-08T19:06:23.685" v="3044" actId="113"/>
          <ac:spMkLst>
            <pc:docMk/>
            <pc:sldMk cId="4221464490" sldId="303"/>
            <ac:spMk id="7" creationId="{463DCA8A-C14F-43A5-A87A-2ADBC755BB21}"/>
          </ac:spMkLst>
        </pc:spChg>
      </pc:sldChg>
      <pc:sldChg chg="addSp modSp add mod ord">
        <pc:chgData name="Jorge Sanz" userId="cbc5a39a-dc6a-42d3-99a1-5aae8938b573" providerId="ADAL" clId="{12E527FC-1BD5-4088-876D-86C6B0A7A0BF}" dt="2022-11-08T18:12:08.615" v="3042"/>
        <pc:sldMkLst>
          <pc:docMk/>
          <pc:sldMk cId="2126670539" sldId="304"/>
        </pc:sldMkLst>
        <pc:spChg chg="mod">
          <ac:chgData name="Jorge Sanz" userId="cbc5a39a-dc6a-42d3-99a1-5aae8938b573" providerId="ADAL" clId="{12E527FC-1BD5-4088-876D-86C6B0A7A0BF}" dt="2022-11-08T18:03:57.129" v="2628" actId="20577"/>
          <ac:spMkLst>
            <pc:docMk/>
            <pc:sldMk cId="2126670539" sldId="304"/>
            <ac:spMk id="2" creationId="{00000000-0000-0000-0000-000000000000}"/>
          </ac:spMkLst>
        </pc:spChg>
        <pc:spChg chg="mod">
          <ac:chgData name="Jorge Sanz" userId="cbc5a39a-dc6a-42d3-99a1-5aae8938b573" providerId="ADAL" clId="{12E527FC-1BD5-4088-876D-86C6B0A7A0BF}" dt="2022-11-08T16:42:04.078" v="890" actId="6549"/>
          <ac:spMkLst>
            <pc:docMk/>
            <pc:sldMk cId="2126670539" sldId="304"/>
            <ac:spMk id="7" creationId="{463DCA8A-C14F-43A5-A87A-2ADBC755BB21}"/>
          </ac:spMkLst>
        </pc:spChg>
        <pc:spChg chg="add mod">
          <ac:chgData name="Jorge Sanz" userId="cbc5a39a-dc6a-42d3-99a1-5aae8938b573" providerId="ADAL" clId="{12E527FC-1BD5-4088-876D-86C6B0A7A0BF}" dt="2022-11-08T18:10:58.145" v="3038" actId="20577"/>
          <ac:spMkLst>
            <pc:docMk/>
            <pc:sldMk cId="2126670539" sldId="304"/>
            <ac:spMk id="9" creationId="{D3664CDB-9497-44A0-B732-1B6E90EC2ACC}"/>
          </ac:spMkLst>
        </pc:spChg>
      </pc:sldChg>
      <pc:sldChg chg="add del">
        <pc:chgData name="Jorge Sanz" userId="cbc5a39a-dc6a-42d3-99a1-5aae8938b573" providerId="ADAL" clId="{12E527FC-1BD5-4088-876D-86C6B0A7A0BF}" dt="2022-11-08T14:59:41.144" v="39"/>
        <pc:sldMkLst>
          <pc:docMk/>
          <pc:sldMk cId="3951478590" sldId="304"/>
        </pc:sldMkLst>
      </pc:sldChg>
    </pc:docChg>
  </pc:docChgLst>
  <pc:docChgLst>
    <pc:chgData name="Guest User" userId="S::urn:spo:anon#c9437182e216f9b26d3ab26098a577980e11269fdab6f2804d1a4b08a9bae767::" providerId="AD" clId="Web-{0A87E939-1ACB-FF03-6BD9-707A27AE9EFE}"/>
    <pc:docChg chg="modSld">
      <pc:chgData name="Guest User" userId="S::urn:spo:anon#c9437182e216f9b26d3ab26098a577980e11269fdab6f2804d1a4b08a9bae767::" providerId="AD" clId="Web-{0A87E939-1ACB-FF03-6BD9-707A27AE9EFE}" dt="2022-11-08T20:52:07.447" v="39" actId="1076"/>
      <pc:docMkLst>
        <pc:docMk/>
      </pc:docMkLst>
      <pc:sldChg chg="modSp">
        <pc:chgData name="Guest User" userId="S::urn:spo:anon#c9437182e216f9b26d3ab26098a577980e11269fdab6f2804d1a4b08a9bae767::" providerId="AD" clId="Web-{0A87E939-1ACB-FF03-6BD9-707A27AE9EFE}" dt="2022-11-08T20:52:07.447" v="39" actId="1076"/>
        <pc:sldMkLst>
          <pc:docMk/>
          <pc:sldMk cId="1551930301" sldId="287"/>
        </pc:sldMkLst>
        <pc:spChg chg="mod">
          <ac:chgData name="Guest User" userId="S::urn:spo:anon#c9437182e216f9b26d3ab26098a577980e11269fdab6f2804d1a4b08a9bae767::" providerId="AD" clId="Web-{0A87E939-1ACB-FF03-6BD9-707A27AE9EFE}" dt="2022-11-08T20:51:49.993" v="34" actId="1076"/>
          <ac:spMkLst>
            <pc:docMk/>
            <pc:sldMk cId="1551930301" sldId="287"/>
            <ac:spMk id="7" creationId="{31F18AB6-653B-A8DE-8671-23490D76E287}"/>
          </ac:spMkLst>
        </pc:spChg>
        <pc:spChg chg="mod">
          <ac:chgData name="Guest User" userId="S::urn:spo:anon#c9437182e216f9b26d3ab26098a577980e11269fdab6f2804d1a4b08a9bae767::" providerId="AD" clId="Web-{0A87E939-1ACB-FF03-6BD9-707A27AE9EFE}" dt="2022-11-08T20:52:07.447" v="39" actId="1076"/>
          <ac:spMkLst>
            <pc:docMk/>
            <pc:sldMk cId="1551930301" sldId="287"/>
            <ac:spMk id="9" creationId="{2A4193D0-5637-A813-9966-B2B69BDA4370}"/>
          </ac:spMkLst>
        </pc:spChg>
        <pc:spChg chg="mod">
          <ac:chgData name="Guest User" userId="S::urn:spo:anon#c9437182e216f9b26d3ab26098a577980e11269fdab6f2804d1a4b08a9bae767::" providerId="AD" clId="Web-{0A87E939-1ACB-FF03-6BD9-707A27AE9EFE}" dt="2022-11-08T20:51:50.009" v="35" actId="1076"/>
          <ac:spMkLst>
            <pc:docMk/>
            <pc:sldMk cId="1551930301" sldId="287"/>
            <ac:spMk id="11" creationId="{FB53ABC0-4ECF-4683-0864-6FD3EB12D7B4}"/>
          </ac:spMkLst>
        </pc:spChg>
        <pc:picChg chg="mod">
          <ac:chgData name="Guest User" userId="S::urn:spo:anon#c9437182e216f9b26d3ab26098a577980e11269fdab6f2804d1a4b08a9bae767::" providerId="AD" clId="Web-{0A87E939-1ACB-FF03-6BD9-707A27AE9EFE}" dt="2022-11-08T20:52:02.822" v="38" actId="1076"/>
          <ac:picMkLst>
            <pc:docMk/>
            <pc:sldMk cId="1551930301" sldId="287"/>
            <ac:picMk id="3" creationId="{8B510D07-5203-AD07-181E-3555FDDD2A64}"/>
          </ac:picMkLst>
        </pc:picChg>
      </pc:sldChg>
      <pc:sldChg chg="modSp">
        <pc:chgData name="Guest User" userId="S::urn:spo:anon#c9437182e216f9b26d3ab26098a577980e11269fdab6f2804d1a4b08a9bae767::" providerId="AD" clId="Web-{0A87E939-1ACB-FF03-6BD9-707A27AE9EFE}" dt="2022-11-08T20:49:15.426" v="3" actId="14100"/>
        <pc:sldMkLst>
          <pc:docMk/>
          <pc:sldMk cId="1695054243" sldId="292"/>
        </pc:sldMkLst>
        <pc:spChg chg="mod">
          <ac:chgData name="Guest User" userId="S::urn:spo:anon#c9437182e216f9b26d3ab26098a577980e11269fdab6f2804d1a4b08a9bae767::" providerId="AD" clId="Web-{0A87E939-1ACB-FF03-6BD9-707A27AE9EFE}" dt="2022-11-08T20:49:13.723" v="2" actId="14100"/>
          <ac:spMkLst>
            <pc:docMk/>
            <pc:sldMk cId="1695054243" sldId="292"/>
            <ac:spMk id="57" creationId="{5C1A070E-183F-C942-E035-C29A4D5D5C0B}"/>
          </ac:spMkLst>
        </pc:spChg>
        <pc:spChg chg="mod">
          <ac:chgData name="Guest User" userId="S::urn:spo:anon#c9437182e216f9b26d3ab26098a577980e11269fdab6f2804d1a4b08a9bae767::" providerId="AD" clId="Web-{0A87E939-1ACB-FF03-6BD9-707A27AE9EFE}" dt="2022-11-08T20:49:15.426" v="3" actId="14100"/>
          <ac:spMkLst>
            <pc:docMk/>
            <pc:sldMk cId="1695054243" sldId="292"/>
            <ac:spMk id="59" creationId="{C54A3BBA-D7ED-F67D-619F-690194A1C7EF}"/>
          </ac:spMkLst>
        </pc:spChg>
      </pc:sldChg>
      <pc:sldChg chg="modSp">
        <pc:chgData name="Guest User" userId="S::urn:spo:anon#c9437182e216f9b26d3ab26098a577980e11269fdab6f2804d1a4b08a9bae767::" providerId="AD" clId="Web-{0A87E939-1ACB-FF03-6BD9-707A27AE9EFE}" dt="2022-11-08T20:50:21.240" v="7" actId="1076"/>
        <pc:sldMkLst>
          <pc:docMk/>
          <pc:sldMk cId="4102636376" sldId="296"/>
        </pc:sldMkLst>
        <pc:spChg chg="mod">
          <ac:chgData name="Guest User" userId="S::urn:spo:anon#c9437182e216f9b26d3ab26098a577980e11269fdab6f2804d1a4b08a9bae767::" providerId="AD" clId="Web-{0A87E939-1ACB-FF03-6BD9-707A27AE9EFE}" dt="2022-11-08T20:50:17.037" v="6" actId="1076"/>
          <ac:spMkLst>
            <pc:docMk/>
            <pc:sldMk cId="4102636376" sldId="296"/>
            <ac:spMk id="9" creationId="{576187A5-91BF-FDB6-05E9-2EBB06A79C9E}"/>
          </ac:spMkLst>
        </pc:spChg>
        <pc:spChg chg="mod">
          <ac:chgData name="Guest User" userId="S::urn:spo:anon#c9437182e216f9b26d3ab26098a577980e11269fdab6f2804d1a4b08a9bae767::" providerId="AD" clId="Web-{0A87E939-1ACB-FF03-6BD9-707A27AE9EFE}" dt="2022-11-08T20:50:17.006" v="5" actId="1076"/>
          <ac:spMkLst>
            <pc:docMk/>
            <pc:sldMk cId="4102636376" sldId="296"/>
            <ac:spMk id="12" creationId="{5093CD1D-2BBB-33CE-AF50-F6488C2FD575}"/>
          </ac:spMkLst>
        </pc:spChg>
        <pc:picChg chg="mod">
          <ac:chgData name="Guest User" userId="S::urn:spo:anon#c9437182e216f9b26d3ab26098a577980e11269fdab6f2804d1a4b08a9bae767::" providerId="AD" clId="Web-{0A87E939-1ACB-FF03-6BD9-707A27AE9EFE}" dt="2022-11-08T20:50:21.240" v="7" actId="1076"/>
          <ac:picMkLst>
            <pc:docMk/>
            <pc:sldMk cId="4102636376" sldId="296"/>
            <ac:picMk id="10" creationId="{4E4D9CCE-D09A-EA64-C2AF-1898C3F804DD}"/>
          </ac:picMkLst>
        </pc:picChg>
      </pc:sldChg>
    </pc:docChg>
  </pc:docChgLst>
  <pc:docChgLst>
    <pc:chgData name="Guest User" userId="S::urn:spo:anon#c9437182e216f9b26d3ab26098a577980e11269fdab6f2804d1a4b08a9bae767::" providerId="AD" clId="Web-{951BD93D-ADC6-B33A-5AD3-FEB65E9658C3}"/>
    <pc:docChg chg="modSld">
      <pc:chgData name="Guest User" userId="S::urn:spo:anon#c9437182e216f9b26d3ab26098a577980e11269fdab6f2804d1a4b08a9bae767::" providerId="AD" clId="Web-{951BD93D-ADC6-B33A-5AD3-FEB65E9658C3}" dt="2022-11-08T20:20:55.896" v="39" actId="1076"/>
      <pc:docMkLst>
        <pc:docMk/>
      </pc:docMkLst>
      <pc:sldChg chg="addSp modSp addAnim">
        <pc:chgData name="Guest User" userId="S::urn:spo:anon#c9437182e216f9b26d3ab26098a577980e11269fdab6f2804d1a4b08a9bae767::" providerId="AD" clId="Web-{951BD93D-ADC6-B33A-5AD3-FEB65E9658C3}" dt="2022-11-08T20:20:55.896" v="39" actId="1076"/>
        <pc:sldMkLst>
          <pc:docMk/>
          <pc:sldMk cId="1551930301" sldId="287"/>
        </pc:sldMkLst>
        <pc:spChg chg="mod">
          <ac:chgData name="Guest User" userId="S::urn:spo:anon#c9437182e216f9b26d3ab26098a577980e11269fdab6f2804d1a4b08a9bae767::" providerId="AD" clId="Web-{951BD93D-ADC6-B33A-5AD3-FEB65E9658C3}" dt="2022-11-08T20:20:55.896" v="39" actId="1076"/>
          <ac:spMkLst>
            <pc:docMk/>
            <pc:sldMk cId="1551930301" sldId="287"/>
            <ac:spMk id="7" creationId="{31F18AB6-653B-A8DE-8671-23490D76E287}"/>
          </ac:spMkLst>
        </pc:spChg>
        <pc:spChg chg="add mod">
          <ac:chgData name="Guest User" userId="S::urn:spo:anon#c9437182e216f9b26d3ab26098a577980e11269fdab6f2804d1a4b08a9bae767::" providerId="AD" clId="Web-{951BD93D-ADC6-B33A-5AD3-FEB65E9658C3}" dt="2022-11-08T20:20:21.786" v="18" actId="1076"/>
          <ac:spMkLst>
            <pc:docMk/>
            <pc:sldMk cId="1551930301" sldId="287"/>
            <ac:spMk id="11" creationId="{FB53ABC0-4ECF-4683-0864-6FD3EB12D7B4}"/>
          </ac:spMkLst>
        </pc:spChg>
        <pc:picChg chg="mod">
          <ac:chgData name="Guest User" userId="S::urn:spo:anon#c9437182e216f9b26d3ab26098a577980e11269fdab6f2804d1a4b08a9bae767::" providerId="AD" clId="Web-{951BD93D-ADC6-B33A-5AD3-FEB65E9658C3}" dt="2022-11-08T20:20:14.520" v="16" actId="1076"/>
          <ac:picMkLst>
            <pc:docMk/>
            <pc:sldMk cId="1551930301" sldId="287"/>
            <ac:picMk id="3" creationId="{8B510D07-5203-AD07-181E-3555FDDD2A64}"/>
          </ac:picMkLst>
        </pc:picChg>
      </pc:sldChg>
      <pc:sldChg chg="modSp">
        <pc:chgData name="Guest User" userId="S::urn:spo:anon#c9437182e216f9b26d3ab26098a577980e11269fdab6f2804d1a4b08a9bae767::" providerId="AD" clId="Web-{951BD93D-ADC6-B33A-5AD3-FEB65E9658C3}" dt="2022-11-08T20:19:27.362" v="14" actId="20577"/>
        <pc:sldMkLst>
          <pc:docMk/>
          <pc:sldMk cId="4102636376" sldId="296"/>
        </pc:sldMkLst>
        <pc:spChg chg="mod">
          <ac:chgData name="Guest User" userId="S::urn:spo:anon#c9437182e216f9b26d3ab26098a577980e11269fdab6f2804d1a4b08a9bae767::" providerId="AD" clId="Web-{951BD93D-ADC6-B33A-5AD3-FEB65E9658C3}" dt="2022-11-08T20:19:27.362" v="14" actId="20577"/>
          <ac:spMkLst>
            <pc:docMk/>
            <pc:sldMk cId="4102636376" sldId="296"/>
            <ac:spMk id="9" creationId="{576187A5-91BF-FDB6-05E9-2EBB06A79C9E}"/>
          </ac:spMkLst>
        </pc:spChg>
        <pc:spChg chg="mod">
          <ac:chgData name="Guest User" userId="S::urn:spo:anon#c9437182e216f9b26d3ab26098a577980e11269fdab6f2804d1a4b08a9bae767::" providerId="AD" clId="Web-{951BD93D-ADC6-B33A-5AD3-FEB65E9658C3}" dt="2022-11-08T20:19:04.829" v="8" actId="1076"/>
          <ac:spMkLst>
            <pc:docMk/>
            <pc:sldMk cId="4102636376" sldId="296"/>
            <ac:spMk id="12" creationId="{5093CD1D-2BBB-33CE-AF50-F6488C2FD575}"/>
          </ac:spMkLst>
        </pc:spChg>
        <pc:picChg chg="mod">
          <ac:chgData name="Guest User" userId="S::urn:spo:anon#c9437182e216f9b26d3ab26098a577980e11269fdab6f2804d1a4b08a9bae767::" providerId="AD" clId="Web-{951BD93D-ADC6-B33A-5AD3-FEB65E9658C3}" dt="2022-11-08T20:18:46.797" v="5" actId="1076"/>
          <ac:picMkLst>
            <pc:docMk/>
            <pc:sldMk cId="4102636376" sldId="296"/>
            <ac:picMk id="7" creationId="{4F50EDF1-13CF-D570-45F1-DF4902B66DBF}"/>
          </ac:picMkLst>
        </pc:picChg>
        <pc:picChg chg="mod">
          <ac:chgData name="Guest User" userId="S::urn:spo:anon#c9437182e216f9b26d3ab26098a577980e11269fdab6f2804d1a4b08a9bae767::" providerId="AD" clId="Web-{951BD93D-ADC6-B33A-5AD3-FEB65E9658C3}" dt="2022-11-08T20:18:46.844" v="6" actId="1076"/>
          <ac:picMkLst>
            <pc:docMk/>
            <pc:sldMk cId="4102636376" sldId="296"/>
            <ac:picMk id="10" creationId="{4E4D9CCE-D09A-EA64-C2AF-1898C3F804DD}"/>
          </ac:picMkLst>
        </pc:picChg>
      </pc:sldChg>
    </pc:docChg>
  </pc:docChgLst>
  <pc:docChgLst>
    <pc:chgData name="Nirmala Vinothbabu" userId="S::nirmalavinothbabu@student.ie.edu::20fbafa5-e659-486a-9537-4e5e71d3e673" providerId="AD" clId="Web-{8B8927CF-A4C2-E91B-A9E0-9EC8493408DC}"/>
    <pc:docChg chg="modSld">
      <pc:chgData name="Nirmala Vinothbabu" userId="S::nirmalavinothbabu@student.ie.edu::20fbafa5-e659-486a-9537-4e5e71d3e673" providerId="AD" clId="Web-{8B8927CF-A4C2-E91B-A9E0-9EC8493408DC}" dt="2022-11-08T14:37:09.404" v="181" actId="20577"/>
      <pc:docMkLst>
        <pc:docMk/>
      </pc:docMkLst>
      <pc:sldChg chg="modSp">
        <pc:chgData name="Nirmala Vinothbabu" userId="S::nirmalavinothbabu@student.ie.edu::20fbafa5-e659-486a-9537-4e5e71d3e673" providerId="AD" clId="Web-{8B8927CF-A4C2-E91B-A9E0-9EC8493408DC}" dt="2022-11-08T14:35:19.948" v="65" actId="14100"/>
        <pc:sldMkLst>
          <pc:docMk/>
          <pc:sldMk cId="4267693332" sldId="301"/>
        </pc:sldMkLst>
        <pc:spChg chg="mod">
          <ac:chgData name="Nirmala Vinothbabu" userId="S::nirmalavinothbabu@student.ie.edu::20fbafa5-e659-486a-9537-4e5e71d3e673" providerId="AD" clId="Web-{8B8927CF-A4C2-E91B-A9E0-9EC8493408DC}" dt="2022-11-08T14:35:19.948" v="65" actId="14100"/>
          <ac:spMkLst>
            <pc:docMk/>
            <pc:sldMk cId="4267693332" sldId="301"/>
            <ac:spMk id="10" creationId="{F3C4B432-AC59-16F7-0248-1C44491565C9}"/>
          </ac:spMkLst>
        </pc:spChg>
      </pc:sldChg>
      <pc:sldChg chg="modSp">
        <pc:chgData name="Nirmala Vinothbabu" userId="S::nirmalavinothbabu@student.ie.edu::20fbafa5-e659-486a-9537-4e5e71d3e673" providerId="AD" clId="Web-{8B8927CF-A4C2-E91B-A9E0-9EC8493408DC}" dt="2022-11-08T14:37:09.404" v="181" actId="20577"/>
        <pc:sldMkLst>
          <pc:docMk/>
          <pc:sldMk cId="1557782198" sldId="302"/>
        </pc:sldMkLst>
        <pc:spChg chg="mod">
          <ac:chgData name="Nirmala Vinothbabu" userId="S::nirmalavinothbabu@student.ie.edu::20fbafa5-e659-486a-9537-4e5e71d3e673" providerId="AD" clId="Web-{8B8927CF-A4C2-E91B-A9E0-9EC8493408DC}" dt="2022-11-08T14:37:09.404" v="181" actId="20577"/>
          <ac:spMkLst>
            <pc:docMk/>
            <pc:sldMk cId="1557782198" sldId="302"/>
            <ac:spMk id="14" creationId="{25FE6978-72C3-04B6-8F46-B82FA0186DA3}"/>
          </ac:spMkLst>
        </pc:spChg>
      </pc:sldChg>
    </pc:docChg>
  </pc:docChgLst>
  <pc:docChgLst>
    <pc:chgData name="Guest User" userId="S::urn:spo:anon#c9437182e216f9b26d3ab26098a577980e11269fdab6f2804d1a4b08a9bae767::" providerId="AD" clId="Web-{D7F4CA8C-11BE-A82C-862D-99BAF0EFD26D}"/>
    <pc:docChg chg="mod modSld">
      <pc:chgData name="Guest User" userId="S::urn:spo:anon#c9437182e216f9b26d3ab26098a577980e11269fdab6f2804d1a4b08a9bae767::" providerId="AD" clId="Web-{D7F4CA8C-11BE-A82C-862D-99BAF0EFD26D}" dt="2022-11-18T22:02:07.409" v="15"/>
      <pc:docMkLst>
        <pc:docMk/>
      </pc:docMkLst>
      <pc:sldChg chg="modCm">
        <pc:chgData name="Guest User" userId="S::urn:spo:anon#c9437182e216f9b26d3ab26098a577980e11269fdab6f2804d1a4b08a9bae767::" providerId="AD" clId="Web-{D7F4CA8C-11BE-A82C-862D-99BAF0EFD26D}" dt="2022-11-18T22:02:07.409" v="15"/>
        <pc:sldMkLst>
          <pc:docMk/>
          <pc:sldMk cId="139020825" sldId="290"/>
        </pc:sldMkLst>
      </pc:sldChg>
      <pc:sldChg chg="addSp delSp modSp modCm">
        <pc:chgData name="Guest User" userId="S::urn:spo:anon#c9437182e216f9b26d3ab26098a577980e11269fdab6f2804d1a4b08a9bae767::" providerId="AD" clId="Web-{D7F4CA8C-11BE-A82C-862D-99BAF0EFD26D}" dt="2022-11-18T22:00:10.495" v="13"/>
        <pc:sldMkLst>
          <pc:docMk/>
          <pc:sldMk cId="4102636376" sldId="296"/>
        </pc:sldMkLst>
        <pc:picChg chg="add mod">
          <ac:chgData name="Guest User" userId="S::urn:spo:anon#c9437182e216f9b26d3ab26098a577980e11269fdab6f2804d1a4b08a9bae767::" providerId="AD" clId="Web-{D7F4CA8C-11BE-A82C-862D-99BAF0EFD26D}" dt="2022-11-18T21:59:54.540" v="10" actId="1076"/>
          <ac:picMkLst>
            <pc:docMk/>
            <pc:sldMk cId="4102636376" sldId="296"/>
            <ac:picMk id="3" creationId="{EF7B2E35-6625-5096-4DD3-84CF3BCB061D}"/>
          </ac:picMkLst>
        </pc:picChg>
        <pc:picChg chg="del">
          <ac:chgData name="Guest User" userId="S::urn:spo:anon#c9437182e216f9b26d3ab26098a577980e11269fdab6f2804d1a4b08a9bae767::" providerId="AD" clId="Web-{D7F4CA8C-11BE-A82C-862D-99BAF0EFD26D}" dt="2022-11-18T21:59:38.039" v="1"/>
          <ac:picMkLst>
            <pc:docMk/>
            <pc:sldMk cId="4102636376" sldId="296"/>
            <ac:picMk id="7" creationId="{4F50EDF1-13CF-D570-45F1-DF4902B66DBF}"/>
          </ac:picMkLst>
        </pc:picChg>
        <pc:picChg chg="mod">
          <ac:chgData name="Guest User" userId="S::urn:spo:anon#c9437182e216f9b26d3ab26098a577980e11269fdab6f2804d1a4b08a9bae767::" providerId="AD" clId="Web-{D7F4CA8C-11BE-A82C-862D-99BAF0EFD26D}" dt="2022-11-18T22:00:02.869" v="12" actId="14100"/>
          <ac:picMkLst>
            <pc:docMk/>
            <pc:sldMk cId="4102636376" sldId="296"/>
            <ac:picMk id="10" creationId="{4E4D9CCE-D09A-EA64-C2AF-1898C3F804DD}"/>
          </ac:picMkLst>
        </pc:picChg>
      </pc:sldChg>
      <pc:sldChg chg="delSp">
        <pc:chgData name="Guest User" userId="S::urn:spo:anon#c9437182e216f9b26d3ab26098a577980e11269fdab6f2804d1a4b08a9bae767::" providerId="AD" clId="Web-{D7F4CA8C-11BE-A82C-862D-99BAF0EFD26D}" dt="2022-11-18T21:59:31.132" v="0"/>
        <pc:sldMkLst>
          <pc:docMk/>
          <pc:sldMk cId="3067148997" sldId="299"/>
        </pc:sldMkLst>
        <pc:picChg chg="del">
          <ac:chgData name="Guest User" userId="S::urn:spo:anon#c9437182e216f9b26d3ab26098a577980e11269fdab6f2804d1a4b08a9bae767::" providerId="AD" clId="Web-{D7F4CA8C-11BE-A82C-862D-99BAF0EFD26D}" dt="2022-11-18T21:59:31.132" v="0"/>
          <ac:picMkLst>
            <pc:docMk/>
            <pc:sldMk cId="3067148997" sldId="299"/>
            <ac:picMk id="7" creationId="{9B58A589-89E6-E249-D12E-3426737576E0}"/>
          </ac:picMkLst>
        </pc:picChg>
      </pc:sldChg>
    </pc:docChg>
  </pc:docChgLst>
  <pc:docChgLst>
    <pc:chgData name="Nirmala Vinothbabu" userId="S::nirmalavinothbabu@student.ie.edu::20fbafa5-e659-486a-9537-4e5e71d3e673" providerId="AD" clId="Web-{93526F31-0744-6992-4900-8F20169C512A}"/>
    <pc:docChg chg="addSld delSld modSld">
      <pc:chgData name="Nirmala Vinothbabu" userId="S::nirmalavinothbabu@student.ie.edu::20fbafa5-e659-486a-9537-4e5e71d3e673" providerId="AD" clId="Web-{93526F31-0744-6992-4900-8F20169C512A}" dt="2022-11-06T16:44:34.949" v="390" actId="20577"/>
      <pc:docMkLst>
        <pc:docMk/>
      </pc:docMkLst>
      <pc:sldChg chg="addSp delSp modSp add replId">
        <pc:chgData name="Nirmala Vinothbabu" userId="S::nirmalavinothbabu@student.ie.edu::20fbafa5-e659-486a-9537-4e5e71d3e673" providerId="AD" clId="Web-{93526F31-0744-6992-4900-8F20169C512A}" dt="2022-11-06T16:33:28.369" v="114" actId="14100"/>
        <pc:sldMkLst>
          <pc:docMk/>
          <pc:sldMk cId="189272104" sldId="297"/>
        </pc:sldMkLst>
        <pc:spChg chg="mod">
          <ac:chgData name="Nirmala Vinothbabu" userId="S::nirmalavinothbabu@student.ie.edu::20fbafa5-e659-486a-9537-4e5e71d3e673" providerId="AD" clId="Web-{93526F31-0744-6992-4900-8F20169C512A}" dt="2022-11-06T16:24:33.620" v="37" actId="20577"/>
          <ac:spMkLst>
            <pc:docMk/>
            <pc:sldMk cId="189272104" sldId="297"/>
            <ac:spMk id="2" creationId="{00000000-0000-0000-0000-000000000000}"/>
          </ac:spMkLst>
        </pc:spChg>
        <pc:picChg chg="add del mod">
          <ac:chgData name="Nirmala Vinothbabu" userId="S::nirmalavinothbabu@student.ie.edu::20fbafa5-e659-486a-9537-4e5e71d3e673" providerId="AD" clId="Web-{93526F31-0744-6992-4900-8F20169C512A}" dt="2022-11-06T16:28:27.580" v="42"/>
          <ac:picMkLst>
            <pc:docMk/>
            <pc:sldMk cId="189272104" sldId="297"/>
            <ac:picMk id="5" creationId="{34580733-C4D3-9733-3F15-EA5D1F5340B8}"/>
          </ac:picMkLst>
        </pc:picChg>
        <pc:picChg chg="add del mod">
          <ac:chgData name="Nirmala Vinothbabu" userId="S::nirmalavinothbabu@student.ie.edu::20fbafa5-e659-486a-9537-4e5e71d3e673" providerId="AD" clId="Web-{93526F31-0744-6992-4900-8F20169C512A}" dt="2022-11-06T16:32:52.274" v="106"/>
          <ac:picMkLst>
            <pc:docMk/>
            <pc:sldMk cId="189272104" sldId="297"/>
            <ac:picMk id="7" creationId="{C66A40EA-314B-DCCB-0588-826548E47A6D}"/>
          </ac:picMkLst>
        </pc:picChg>
        <pc:picChg chg="add del mod">
          <ac:chgData name="Nirmala Vinothbabu" userId="S::nirmalavinothbabu@student.ie.edu::20fbafa5-e659-486a-9537-4e5e71d3e673" providerId="AD" clId="Web-{93526F31-0744-6992-4900-8F20169C512A}" dt="2022-11-06T16:33:20.572" v="111"/>
          <ac:picMkLst>
            <pc:docMk/>
            <pc:sldMk cId="189272104" sldId="297"/>
            <ac:picMk id="9" creationId="{0542D8CD-ADD6-ADC9-F400-5C9A4C31AE5B}"/>
          </ac:picMkLst>
        </pc:picChg>
        <pc:picChg chg="add mod">
          <ac:chgData name="Nirmala Vinothbabu" userId="S::nirmalavinothbabu@student.ie.edu::20fbafa5-e659-486a-9537-4e5e71d3e673" providerId="AD" clId="Web-{93526F31-0744-6992-4900-8F20169C512A}" dt="2022-11-06T16:33:28.369" v="114" actId="14100"/>
          <ac:picMkLst>
            <pc:docMk/>
            <pc:sldMk cId="189272104" sldId="297"/>
            <ac:picMk id="10" creationId="{52036850-B3B8-90C7-60B6-302B5EFCB0C6}"/>
          </ac:picMkLst>
        </pc:picChg>
      </pc:sldChg>
      <pc:sldChg chg="new del">
        <pc:chgData name="Nirmala Vinothbabu" userId="S::nirmalavinothbabu@student.ie.edu::20fbafa5-e659-486a-9537-4e5e71d3e673" providerId="AD" clId="Web-{93526F31-0744-6992-4900-8F20169C512A}" dt="2022-11-06T16:21:42.319" v="1"/>
        <pc:sldMkLst>
          <pc:docMk/>
          <pc:sldMk cId="1046915756" sldId="297"/>
        </pc:sldMkLst>
      </pc:sldChg>
      <pc:sldChg chg="addSp delSp modSp add replId">
        <pc:chgData name="Nirmala Vinothbabu" userId="S::nirmalavinothbabu@student.ie.edu::20fbafa5-e659-486a-9537-4e5e71d3e673" providerId="AD" clId="Web-{93526F31-0744-6992-4900-8F20169C512A}" dt="2022-11-06T16:44:34.949" v="390" actId="20577"/>
        <pc:sldMkLst>
          <pc:docMk/>
          <pc:sldMk cId="3840763022" sldId="298"/>
        </pc:sldMkLst>
        <pc:spChg chg="add mod">
          <ac:chgData name="Nirmala Vinothbabu" userId="S::nirmalavinothbabu@student.ie.edu::20fbafa5-e659-486a-9537-4e5e71d3e673" providerId="AD" clId="Web-{93526F31-0744-6992-4900-8F20169C512A}" dt="2022-11-06T16:39:10.144" v="232" actId="20577"/>
          <ac:spMkLst>
            <pc:docMk/>
            <pc:sldMk cId="3840763022" sldId="298"/>
            <ac:spMk id="13" creationId="{74F3FAE6-2BB2-BA68-DEA9-76262ED9EDC4}"/>
          </ac:spMkLst>
        </pc:spChg>
        <pc:spChg chg="add mod">
          <ac:chgData name="Nirmala Vinothbabu" userId="S::nirmalavinothbabu@student.ie.edu::20fbafa5-e659-486a-9537-4e5e71d3e673" providerId="AD" clId="Web-{93526F31-0744-6992-4900-8F20169C512A}" dt="2022-11-06T16:44:34.949" v="390" actId="20577"/>
          <ac:spMkLst>
            <pc:docMk/>
            <pc:sldMk cId="3840763022" sldId="298"/>
            <ac:spMk id="14" creationId="{C7685F1A-9BE9-930D-5E92-6CB720C57937}"/>
          </ac:spMkLst>
        </pc:spChg>
        <pc:picChg chg="add mod">
          <ac:chgData name="Nirmala Vinothbabu" userId="S::nirmalavinothbabu@student.ie.edu::20fbafa5-e659-486a-9537-4e5e71d3e673" providerId="AD" clId="Web-{93526F31-0744-6992-4900-8F20169C512A}" dt="2022-11-06T16:38:43.440" v="208" actId="14100"/>
          <ac:picMkLst>
            <pc:docMk/>
            <pc:sldMk cId="3840763022" sldId="298"/>
            <ac:picMk id="5" creationId="{60525A22-EF13-1ACB-8BE9-095FCCD66FD1}"/>
          </ac:picMkLst>
        </pc:picChg>
        <pc:picChg chg="del">
          <ac:chgData name="Nirmala Vinothbabu" userId="S::nirmalavinothbabu@student.ie.edu::20fbafa5-e659-486a-9537-4e5e71d3e673" providerId="AD" clId="Web-{93526F31-0744-6992-4900-8F20169C512A}" dt="2022-11-06T16:29:43.754" v="52"/>
          <ac:picMkLst>
            <pc:docMk/>
            <pc:sldMk cId="3840763022" sldId="298"/>
            <ac:picMk id="7" creationId="{C66A40EA-314B-DCCB-0588-826548E47A6D}"/>
          </ac:picMkLst>
        </pc:picChg>
        <pc:picChg chg="del">
          <ac:chgData name="Nirmala Vinothbabu" userId="S::nirmalavinothbabu@student.ie.edu::20fbafa5-e659-486a-9537-4e5e71d3e673" providerId="AD" clId="Web-{93526F31-0744-6992-4900-8F20169C512A}" dt="2022-11-06T16:29:44.504" v="53"/>
          <ac:picMkLst>
            <pc:docMk/>
            <pc:sldMk cId="3840763022" sldId="298"/>
            <ac:picMk id="9" creationId="{0542D8CD-ADD6-ADC9-F400-5C9A4C31AE5B}"/>
          </ac:picMkLst>
        </pc:picChg>
        <pc:picChg chg="add mod">
          <ac:chgData name="Nirmala Vinothbabu" userId="S::nirmalavinothbabu@student.ie.edu::20fbafa5-e659-486a-9537-4e5e71d3e673" providerId="AD" clId="Web-{93526F31-0744-6992-4900-8F20169C512A}" dt="2022-11-06T16:38:40.612" v="207" actId="14100"/>
          <ac:picMkLst>
            <pc:docMk/>
            <pc:sldMk cId="3840763022" sldId="298"/>
            <ac:picMk id="10" creationId="{0A41D3C3-7455-BD2C-7AF9-B6A0A4375414}"/>
          </ac:picMkLst>
        </pc:picChg>
        <pc:picChg chg="add del mod">
          <ac:chgData name="Nirmala Vinothbabu" userId="S::nirmalavinothbabu@student.ie.edu::20fbafa5-e659-486a-9537-4e5e71d3e673" providerId="AD" clId="Web-{93526F31-0744-6992-4900-8F20169C512A}" dt="2022-11-06T16:38:35.002" v="205"/>
          <ac:picMkLst>
            <pc:docMk/>
            <pc:sldMk cId="3840763022" sldId="298"/>
            <ac:picMk id="11" creationId="{B3C5609B-0520-D309-E2E3-69ADE90DEC32}"/>
          </ac:picMkLst>
        </pc:picChg>
      </pc:sldChg>
      <pc:sldChg chg="addSp delSp modSp add replId">
        <pc:chgData name="Nirmala Vinothbabu" userId="S::nirmalavinothbabu@student.ie.edu::20fbafa5-e659-486a-9537-4e5e71d3e673" providerId="AD" clId="Web-{93526F31-0744-6992-4900-8F20169C512A}" dt="2022-11-06T16:41:15.913" v="313" actId="20577"/>
        <pc:sldMkLst>
          <pc:docMk/>
          <pc:sldMk cId="3067148997" sldId="299"/>
        </pc:sldMkLst>
        <pc:spChg chg="add mod">
          <ac:chgData name="Nirmala Vinothbabu" userId="S::nirmalavinothbabu@student.ie.edu::20fbafa5-e659-486a-9537-4e5e71d3e673" providerId="AD" clId="Web-{93526F31-0744-6992-4900-8F20169C512A}" dt="2022-11-06T16:41:15.913" v="313" actId="20577"/>
          <ac:spMkLst>
            <pc:docMk/>
            <pc:sldMk cId="3067148997" sldId="299"/>
            <ac:spMk id="14" creationId="{25FE6978-72C3-04B6-8F46-B82FA0186DA3}"/>
          </ac:spMkLst>
        </pc:spChg>
        <pc:picChg chg="del">
          <ac:chgData name="Nirmala Vinothbabu" userId="S::nirmalavinothbabu@student.ie.edu::20fbafa5-e659-486a-9537-4e5e71d3e673" providerId="AD" clId="Web-{93526F31-0744-6992-4900-8F20169C512A}" dt="2022-11-06T16:31:07.756" v="78"/>
          <ac:picMkLst>
            <pc:docMk/>
            <pc:sldMk cId="3067148997" sldId="299"/>
            <ac:picMk id="5" creationId="{60525A22-EF13-1ACB-8BE9-095FCCD66FD1}"/>
          </ac:picMkLst>
        </pc:picChg>
        <pc:picChg chg="add mod">
          <ac:chgData name="Nirmala Vinothbabu" userId="S::nirmalavinothbabu@student.ie.edu::20fbafa5-e659-486a-9537-4e5e71d3e673" providerId="AD" clId="Web-{93526F31-0744-6992-4900-8F20169C512A}" dt="2022-11-06T16:31:57.038" v="95" actId="14100"/>
          <ac:picMkLst>
            <pc:docMk/>
            <pc:sldMk cId="3067148997" sldId="299"/>
            <ac:picMk id="7" creationId="{9B58A589-89E6-E249-D12E-3426737576E0}"/>
          </ac:picMkLst>
        </pc:picChg>
        <pc:picChg chg="add del mod">
          <ac:chgData name="Nirmala Vinothbabu" userId="S::nirmalavinothbabu@student.ie.edu::20fbafa5-e659-486a-9537-4e5e71d3e673" providerId="AD" clId="Web-{93526F31-0744-6992-4900-8F20169C512A}" dt="2022-11-06T16:40:42.537" v="289"/>
          <ac:picMkLst>
            <pc:docMk/>
            <pc:sldMk cId="3067148997" sldId="299"/>
            <ac:picMk id="9" creationId="{6137422F-EDF9-2C40-A6D8-208BC43F03EA}"/>
          </ac:picMkLst>
        </pc:picChg>
        <pc:picChg chg="del">
          <ac:chgData name="Nirmala Vinothbabu" userId="S::nirmalavinothbabu@student.ie.edu::20fbafa5-e659-486a-9537-4e5e71d3e673" providerId="AD" clId="Web-{93526F31-0744-6992-4900-8F20169C512A}" dt="2022-11-06T16:31:07.178" v="77"/>
          <ac:picMkLst>
            <pc:docMk/>
            <pc:sldMk cId="3067148997" sldId="299"/>
            <ac:picMk id="10" creationId="{0A41D3C3-7455-BD2C-7AF9-B6A0A4375414}"/>
          </ac:picMkLst>
        </pc:picChg>
        <pc:picChg chg="del">
          <ac:chgData name="Nirmala Vinothbabu" userId="S::nirmalavinothbabu@student.ie.edu::20fbafa5-e659-486a-9537-4e5e71d3e673" providerId="AD" clId="Web-{93526F31-0744-6992-4900-8F20169C512A}" dt="2022-11-06T16:31:08.287" v="79"/>
          <ac:picMkLst>
            <pc:docMk/>
            <pc:sldMk cId="3067148997" sldId="299"/>
            <ac:picMk id="11" creationId="{B3C5609B-0520-D309-E2E3-69ADE90DEC32}"/>
          </ac:picMkLst>
        </pc:picChg>
        <pc:picChg chg="add mod">
          <ac:chgData name="Nirmala Vinothbabu" userId="S::nirmalavinothbabu@student.ie.edu::20fbafa5-e659-486a-9537-4e5e71d3e673" providerId="AD" clId="Web-{93526F31-0744-6992-4900-8F20169C512A}" dt="2022-11-06T16:32:04.914" v="101" actId="14100"/>
          <ac:picMkLst>
            <pc:docMk/>
            <pc:sldMk cId="3067148997" sldId="299"/>
            <ac:picMk id="12" creationId="{E4FE5CA8-4E8B-D044-D886-BEDCA4CB9CA0}"/>
          </ac:picMkLst>
        </pc:picChg>
      </pc:sldChg>
      <pc:sldChg chg="addSp delSp modSp add replId">
        <pc:chgData name="Nirmala Vinothbabu" userId="S::nirmalavinothbabu@student.ie.edu::20fbafa5-e659-486a-9537-4e5e71d3e673" providerId="AD" clId="Web-{93526F31-0744-6992-4900-8F20169C512A}" dt="2022-11-06T16:38:11.908" v="204" actId="20577"/>
        <pc:sldMkLst>
          <pc:docMk/>
          <pc:sldMk cId="217419162" sldId="300"/>
        </pc:sldMkLst>
        <pc:spChg chg="add mod">
          <ac:chgData name="Nirmala Vinothbabu" userId="S::nirmalavinothbabu@student.ie.edu::20fbafa5-e659-486a-9537-4e5e71d3e673" providerId="AD" clId="Web-{93526F31-0744-6992-4900-8F20169C512A}" dt="2022-11-06T16:36:54.999" v="164" actId="20577"/>
          <ac:spMkLst>
            <pc:docMk/>
            <pc:sldMk cId="217419162" sldId="300"/>
            <ac:spMk id="9" creationId="{B84D1FDD-0F00-CA79-DA65-D522B0BCB1F5}"/>
          </ac:spMkLst>
        </pc:spChg>
        <pc:spChg chg="add mod">
          <ac:chgData name="Nirmala Vinothbabu" userId="S::nirmalavinothbabu@student.ie.edu::20fbafa5-e659-486a-9537-4e5e71d3e673" providerId="AD" clId="Web-{93526F31-0744-6992-4900-8F20169C512A}" dt="2022-11-06T16:38:11.908" v="204" actId="20577"/>
          <ac:spMkLst>
            <pc:docMk/>
            <pc:sldMk cId="217419162" sldId="300"/>
            <ac:spMk id="13" creationId="{32702D19-6398-6DA4-CB90-668F30C3ABBC}"/>
          </ac:spMkLst>
        </pc:spChg>
        <pc:picChg chg="del">
          <ac:chgData name="Nirmala Vinothbabu" userId="S::nirmalavinothbabu@student.ie.edu::20fbafa5-e659-486a-9537-4e5e71d3e673" providerId="AD" clId="Web-{93526F31-0744-6992-4900-8F20169C512A}" dt="2022-11-06T16:33:35.729" v="117"/>
          <ac:picMkLst>
            <pc:docMk/>
            <pc:sldMk cId="217419162" sldId="300"/>
            <ac:picMk id="5" creationId="{60525A22-EF13-1ACB-8BE9-095FCCD66FD1}"/>
          </ac:picMkLst>
        </pc:picChg>
        <pc:picChg chg="add mod">
          <ac:chgData name="Nirmala Vinothbabu" userId="S::nirmalavinothbabu@student.ie.edu::20fbafa5-e659-486a-9537-4e5e71d3e673" providerId="AD" clId="Web-{93526F31-0744-6992-4900-8F20169C512A}" dt="2022-11-06T16:36:00.701" v="120" actId="14100"/>
          <ac:picMkLst>
            <pc:docMk/>
            <pc:sldMk cId="217419162" sldId="300"/>
            <ac:picMk id="7" creationId="{04767830-9BF1-D18D-FB7F-1022D385B272}"/>
          </ac:picMkLst>
        </pc:picChg>
        <pc:picChg chg="del">
          <ac:chgData name="Nirmala Vinothbabu" userId="S::nirmalavinothbabu@student.ie.edu::20fbafa5-e659-486a-9537-4e5e71d3e673" providerId="AD" clId="Web-{93526F31-0744-6992-4900-8F20169C512A}" dt="2022-11-06T16:33:35.104" v="116"/>
          <ac:picMkLst>
            <pc:docMk/>
            <pc:sldMk cId="217419162" sldId="300"/>
            <ac:picMk id="10" creationId="{0A41D3C3-7455-BD2C-7AF9-B6A0A4375414}"/>
          </ac:picMkLst>
        </pc:picChg>
        <pc:picChg chg="del">
          <ac:chgData name="Nirmala Vinothbabu" userId="S::nirmalavinothbabu@student.ie.edu::20fbafa5-e659-486a-9537-4e5e71d3e673" providerId="AD" clId="Web-{93526F31-0744-6992-4900-8F20169C512A}" dt="2022-11-06T16:33:34.463" v="115"/>
          <ac:picMkLst>
            <pc:docMk/>
            <pc:sldMk cId="217419162" sldId="300"/>
            <ac:picMk id="11" creationId="{B3C5609B-0520-D309-E2E3-69ADE90DEC32}"/>
          </ac:picMkLst>
        </pc:picChg>
        <pc:picChg chg="add mod">
          <ac:chgData name="Nirmala Vinothbabu" userId="S::nirmalavinothbabu@student.ie.edu::20fbafa5-e659-486a-9537-4e5e71d3e673" providerId="AD" clId="Web-{93526F31-0744-6992-4900-8F20169C512A}" dt="2022-11-06T16:37:11.812" v="167" actId="14100"/>
          <ac:picMkLst>
            <pc:docMk/>
            <pc:sldMk cId="217419162" sldId="300"/>
            <ac:picMk id="12" creationId="{8CC3E3BD-FE22-F5E0-C7BD-119F3CF5D4F5}"/>
          </ac:picMkLst>
        </pc:picChg>
      </pc:sldChg>
      <pc:sldChg chg="addSp delSp modSp add replId">
        <pc:chgData name="Nirmala Vinothbabu" userId="S::nirmalavinothbabu@student.ie.edu::20fbafa5-e659-486a-9537-4e5e71d3e673" providerId="AD" clId="Web-{93526F31-0744-6992-4900-8F20169C512A}" dt="2022-11-06T16:42:45.446" v="347" actId="20577"/>
        <pc:sldMkLst>
          <pc:docMk/>
          <pc:sldMk cId="4267693332" sldId="301"/>
        </pc:sldMkLst>
        <pc:spChg chg="add mod">
          <ac:chgData name="Nirmala Vinothbabu" userId="S::nirmalavinothbabu@student.ie.edu::20fbafa5-e659-486a-9537-4e5e71d3e673" providerId="AD" clId="Web-{93526F31-0744-6992-4900-8F20169C512A}" dt="2022-11-06T16:42:45.446" v="347" actId="20577"/>
          <ac:spMkLst>
            <pc:docMk/>
            <pc:sldMk cId="4267693332" sldId="301"/>
            <ac:spMk id="10" creationId="{F3C4B432-AC59-16F7-0248-1C44491565C9}"/>
          </ac:spMkLst>
        </pc:spChg>
        <pc:spChg chg="mod">
          <ac:chgData name="Nirmala Vinothbabu" userId="S::nirmalavinothbabu@student.ie.edu::20fbafa5-e659-486a-9537-4e5e71d3e673" providerId="AD" clId="Web-{93526F31-0744-6992-4900-8F20169C512A}" dt="2022-11-06T16:42:26.602" v="339" actId="1076"/>
          <ac:spMkLst>
            <pc:docMk/>
            <pc:sldMk cId="4267693332" sldId="301"/>
            <ac:spMk id="14" creationId="{25FE6978-72C3-04B6-8F46-B82FA0186DA3}"/>
          </ac:spMkLst>
        </pc:spChg>
        <pc:picChg chg="add mod">
          <ac:chgData name="Nirmala Vinothbabu" userId="S::nirmalavinothbabu@student.ie.edu::20fbafa5-e659-486a-9537-4e5e71d3e673" providerId="AD" clId="Web-{93526F31-0744-6992-4900-8F20169C512A}" dt="2022-11-06T16:41:47.945" v="320" actId="1076"/>
          <ac:picMkLst>
            <pc:docMk/>
            <pc:sldMk cId="4267693332" sldId="301"/>
            <ac:picMk id="5" creationId="{5E7741AC-CFCA-ECC9-0D79-DB9781139E5C}"/>
          </ac:picMkLst>
        </pc:picChg>
        <pc:picChg chg="del">
          <ac:chgData name="Nirmala Vinothbabu" userId="S::nirmalavinothbabu@student.ie.edu::20fbafa5-e659-486a-9537-4e5e71d3e673" providerId="AD" clId="Web-{93526F31-0744-6992-4900-8F20169C512A}" dt="2022-11-06T16:41:24.600" v="316"/>
          <ac:picMkLst>
            <pc:docMk/>
            <pc:sldMk cId="4267693332" sldId="301"/>
            <ac:picMk id="7" creationId="{9B58A589-89E6-E249-D12E-3426737576E0}"/>
          </ac:picMkLst>
        </pc:picChg>
        <pc:picChg chg="add mod">
          <ac:chgData name="Nirmala Vinothbabu" userId="S::nirmalavinothbabu@student.ie.edu::20fbafa5-e659-486a-9537-4e5e71d3e673" providerId="AD" clId="Web-{93526F31-0744-6992-4900-8F20169C512A}" dt="2022-11-06T16:42:23.024" v="338" actId="1076"/>
          <ac:picMkLst>
            <pc:docMk/>
            <pc:sldMk cId="4267693332" sldId="301"/>
            <ac:picMk id="9" creationId="{380D4CE5-2931-60C9-8094-3B24352D20D8}"/>
          </ac:picMkLst>
        </pc:picChg>
        <pc:picChg chg="del">
          <ac:chgData name="Nirmala Vinothbabu" userId="S::nirmalavinothbabu@student.ie.edu::20fbafa5-e659-486a-9537-4e5e71d3e673" providerId="AD" clId="Web-{93526F31-0744-6992-4900-8F20169C512A}" dt="2022-11-06T16:41:24.600" v="315"/>
          <ac:picMkLst>
            <pc:docMk/>
            <pc:sldMk cId="4267693332" sldId="301"/>
            <ac:picMk id="12" creationId="{E4FE5CA8-4E8B-D044-D886-BEDCA4CB9CA0}"/>
          </ac:picMkLst>
        </pc:picChg>
      </pc:sldChg>
      <pc:sldChg chg="addSp delSp modSp add replId">
        <pc:chgData name="Nirmala Vinothbabu" userId="S::nirmalavinothbabu@student.ie.edu::20fbafa5-e659-486a-9537-4e5e71d3e673" providerId="AD" clId="Web-{93526F31-0744-6992-4900-8F20169C512A}" dt="2022-11-06T16:43:54.417" v="384" actId="1076"/>
        <pc:sldMkLst>
          <pc:docMk/>
          <pc:sldMk cId="1557782198" sldId="302"/>
        </pc:sldMkLst>
        <pc:spChg chg="mod">
          <ac:chgData name="Nirmala Vinothbabu" userId="S::nirmalavinothbabu@student.ie.edu::20fbafa5-e659-486a-9537-4e5e71d3e673" providerId="AD" clId="Web-{93526F31-0744-6992-4900-8F20169C512A}" dt="2022-11-06T16:43:54.417" v="384" actId="1076"/>
          <ac:spMkLst>
            <pc:docMk/>
            <pc:sldMk cId="1557782198" sldId="302"/>
            <ac:spMk id="10" creationId="{F3C4B432-AC59-16F7-0248-1C44491565C9}"/>
          </ac:spMkLst>
        </pc:spChg>
        <pc:spChg chg="mod">
          <ac:chgData name="Nirmala Vinothbabu" userId="S::nirmalavinothbabu@student.ie.edu::20fbafa5-e659-486a-9537-4e5e71d3e673" providerId="AD" clId="Web-{93526F31-0744-6992-4900-8F20169C512A}" dt="2022-11-06T16:43:20.729" v="363" actId="20577"/>
          <ac:spMkLst>
            <pc:docMk/>
            <pc:sldMk cId="1557782198" sldId="302"/>
            <ac:spMk id="14" creationId="{25FE6978-72C3-04B6-8F46-B82FA0186DA3}"/>
          </ac:spMkLst>
        </pc:spChg>
        <pc:picChg chg="del">
          <ac:chgData name="Nirmala Vinothbabu" userId="S::nirmalavinothbabu@student.ie.edu::20fbafa5-e659-486a-9537-4e5e71d3e673" providerId="AD" clId="Web-{93526F31-0744-6992-4900-8F20169C512A}" dt="2022-11-06T16:42:51.712" v="350"/>
          <ac:picMkLst>
            <pc:docMk/>
            <pc:sldMk cId="1557782198" sldId="302"/>
            <ac:picMk id="5" creationId="{5E7741AC-CFCA-ECC9-0D79-DB9781139E5C}"/>
          </ac:picMkLst>
        </pc:picChg>
        <pc:picChg chg="add mod">
          <ac:chgData name="Nirmala Vinothbabu" userId="S::nirmalavinothbabu@student.ie.edu::20fbafa5-e659-486a-9537-4e5e71d3e673" providerId="AD" clId="Web-{93526F31-0744-6992-4900-8F20169C512A}" dt="2022-11-06T16:43:02.337" v="354" actId="1076"/>
          <ac:picMkLst>
            <pc:docMk/>
            <pc:sldMk cId="1557782198" sldId="302"/>
            <ac:picMk id="7" creationId="{9E167844-1272-D7FC-7863-53BF1F9EEFC3}"/>
          </ac:picMkLst>
        </pc:picChg>
        <pc:picChg chg="del">
          <ac:chgData name="Nirmala Vinothbabu" userId="S::nirmalavinothbabu@student.ie.edu::20fbafa5-e659-486a-9537-4e5e71d3e673" providerId="AD" clId="Web-{93526F31-0744-6992-4900-8F20169C512A}" dt="2022-11-06T16:42:51.712" v="349"/>
          <ac:picMkLst>
            <pc:docMk/>
            <pc:sldMk cId="1557782198" sldId="302"/>
            <ac:picMk id="9" creationId="{380D4CE5-2931-60C9-8094-3B24352D20D8}"/>
          </ac:picMkLst>
        </pc:picChg>
        <pc:picChg chg="add mod">
          <ac:chgData name="Nirmala Vinothbabu" userId="S::nirmalavinothbabu@student.ie.edu::20fbafa5-e659-486a-9537-4e5e71d3e673" providerId="AD" clId="Web-{93526F31-0744-6992-4900-8F20169C512A}" dt="2022-11-06T16:43:23.994" v="365" actId="1076"/>
          <ac:picMkLst>
            <pc:docMk/>
            <pc:sldMk cId="1557782198" sldId="302"/>
            <ac:picMk id="11" creationId="{095AB00B-2EA3-CD2D-E8E4-FEF80E9278EA}"/>
          </ac:picMkLst>
        </pc:picChg>
        <pc:picChg chg="add mod">
          <ac:chgData name="Nirmala Vinothbabu" userId="S::nirmalavinothbabu@student.ie.edu::20fbafa5-e659-486a-9537-4e5e71d3e673" providerId="AD" clId="Web-{93526F31-0744-6992-4900-8F20169C512A}" dt="2022-11-06T16:43:40.870" v="368" actId="1076"/>
          <ac:picMkLst>
            <pc:docMk/>
            <pc:sldMk cId="1557782198" sldId="302"/>
            <ac:picMk id="12" creationId="{D9A09E7E-D51A-C997-3D9D-89C8AEC6F333}"/>
          </ac:picMkLst>
        </pc:picChg>
      </pc:sldChg>
    </pc:docChg>
  </pc:docChgLst>
  <pc:docChgLst>
    <pc:chgData name="Guest User" userId="S::urn:spo:anon#c9437182e216f9b26d3ab26098a577980e11269fdab6f2804d1a4b08a9bae767::" providerId="AD" clId="Web-{26E63D3F-532E-CE97-33E1-5EC4A177E58F}"/>
    <pc:docChg chg="modSld">
      <pc:chgData name="Guest User" userId="S::urn:spo:anon#c9437182e216f9b26d3ab26098a577980e11269fdab6f2804d1a4b08a9bae767::" providerId="AD" clId="Web-{26E63D3F-532E-CE97-33E1-5EC4A177E58F}" dt="2022-11-08T19:37:49.329" v="489" actId="1076"/>
      <pc:docMkLst>
        <pc:docMk/>
      </pc:docMkLst>
      <pc:sldChg chg="addSp delSp modSp addAnim">
        <pc:chgData name="Guest User" userId="S::urn:spo:anon#c9437182e216f9b26d3ab26098a577980e11269fdab6f2804d1a4b08a9bae767::" providerId="AD" clId="Web-{26E63D3F-532E-CE97-33E1-5EC4A177E58F}" dt="2022-11-08T19:37:49.329" v="489" actId="1076"/>
        <pc:sldMkLst>
          <pc:docMk/>
          <pc:sldMk cId="1557782198" sldId="302"/>
        </pc:sldMkLst>
        <pc:spChg chg="mod">
          <ac:chgData name="Guest User" userId="S::urn:spo:anon#c9437182e216f9b26d3ab26098a577980e11269fdab6f2804d1a4b08a9bae767::" providerId="AD" clId="Web-{26E63D3F-532E-CE97-33E1-5EC4A177E58F}" dt="2022-11-08T19:18:40.770" v="41" actId="20577"/>
          <ac:spMkLst>
            <pc:docMk/>
            <pc:sldMk cId="1557782198" sldId="302"/>
            <ac:spMk id="2" creationId="{00000000-0000-0000-0000-000000000000}"/>
          </ac:spMkLst>
        </pc:spChg>
        <pc:spChg chg="add mod">
          <ac:chgData name="Guest User" userId="S::urn:spo:anon#c9437182e216f9b26d3ab26098a577980e11269fdab6f2804d1a4b08a9bae767::" providerId="AD" clId="Web-{26E63D3F-532E-CE97-33E1-5EC4A177E58F}" dt="2022-11-08T19:19:50.570" v="100" actId="20577"/>
          <ac:spMkLst>
            <pc:docMk/>
            <pc:sldMk cId="1557782198" sldId="302"/>
            <ac:spMk id="5" creationId="{41F228F0-026B-E9B1-D866-A53CBEB0C41B}"/>
          </ac:spMkLst>
        </pc:spChg>
        <pc:spChg chg="del">
          <ac:chgData name="Guest User" userId="S::urn:spo:anon#c9437182e216f9b26d3ab26098a577980e11269fdab6f2804d1a4b08a9bae767::" providerId="AD" clId="Web-{26E63D3F-532E-CE97-33E1-5EC4A177E58F}" dt="2022-11-08T19:34:47.026" v="417"/>
          <ac:spMkLst>
            <pc:docMk/>
            <pc:sldMk cId="1557782198" sldId="302"/>
            <ac:spMk id="10" creationId="{F3C4B432-AC59-16F7-0248-1C44491565C9}"/>
          </ac:spMkLst>
        </pc:spChg>
        <pc:spChg chg="add mod">
          <ac:chgData name="Guest User" userId="S::urn:spo:anon#c9437182e216f9b26d3ab26098a577980e11269fdab6f2804d1a4b08a9bae767::" providerId="AD" clId="Web-{26E63D3F-532E-CE97-33E1-5EC4A177E58F}" dt="2022-11-08T19:37:49.314" v="488" actId="1076"/>
          <ac:spMkLst>
            <pc:docMk/>
            <pc:sldMk cId="1557782198" sldId="302"/>
            <ac:spMk id="13" creationId="{3C182C5B-7B0A-92B7-3A1D-11BA07D4D8CF}"/>
          </ac:spMkLst>
        </pc:spChg>
        <pc:spChg chg="del">
          <ac:chgData name="Guest User" userId="S::urn:spo:anon#c9437182e216f9b26d3ab26098a577980e11269fdab6f2804d1a4b08a9bae767::" providerId="AD" clId="Web-{26E63D3F-532E-CE97-33E1-5EC4A177E58F}" dt="2022-11-08T19:36:49.015" v="473"/>
          <ac:spMkLst>
            <pc:docMk/>
            <pc:sldMk cId="1557782198" sldId="302"/>
            <ac:spMk id="14" creationId="{25FE6978-72C3-04B6-8F46-B82FA0186DA3}"/>
          </ac:spMkLst>
        </pc:spChg>
        <pc:spChg chg="add mod">
          <ac:chgData name="Guest User" userId="S::urn:spo:anon#c9437182e216f9b26d3ab26098a577980e11269fdab6f2804d1a4b08a9bae767::" providerId="AD" clId="Web-{26E63D3F-532E-CE97-33E1-5EC4A177E58F}" dt="2022-11-08T19:37:49.329" v="489" actId="1076"/>
          <ac:spMkLst>
            <pc:docMk/>
            <pc:sldMk cId="1557782198" sldId="302"/>
            <ac:spMk id="16" creationId="{A1E079E7-FC76-F74B-327B-8757E02225B9}"/>
          </ac:spMkLst>
        </pc:spChg>
        <pc:picChg chg="mod modCrop">
          <ac:chgData name="Guest User" userId="S::urn:spo:anon#c9437182e216f9b26d3ab26098a577980e11269fdab6f2804d1a4b08a9bae767::" providerId="AD" clId="Web-{26E63D3F-532E-CE97-33E1-5EC4A177E58F}" dt="2022-11-08T19:21:04.588" v="108" actId="1076"/>
          <ac:picMkLst>
            <pc:docMk/>
            <pc:sldMk cId="1557782198" sldId="302"/>
            <ac:picMk id="7" creationId="{9E167844-1272-D7FC-7863-53BF1F9EEFC3}"/>
          </ac:picMkLst>
        </pc:picChg>
        <pc:picChg chg="mod">
          <ac:chgData name="Guest User" userId="S::urn:spo:anon#c9437182e216f9b26d3ab26098a577980e11269fdab6f2804d1a4b08a9bae767::" providerId="AD" clId="Web-{26E63D3F-532E-CE97-33E1-5EC4A177E58F}" dt="2022-11-08T19:21:04.495" v="106" actId="1076"/>
          <ac:picMkLst>
            <pc:docMk/>
            <pc:sldMk cId="1557782198" sldId="302"/>
            <ac:picMk id="11" creationId="{095AB00B-2EA3-CD2D-E8E4-FEF80E9278EA}"/>
          </ac:picMkLst>
        </pc:picChg>
        <pc:picChg chg="mod modCrop">
          <ac:chgData name="Guest User" userId="S::urn:spo:anon#c9437182e216f9b26d3ab26098a577980e11269fdab6f2804d1a4b08a9bae767::" providerId="AD" clId="Web-{26E63D3F-532E-CE97-33E1-5EC4A177E58F}" dt="2022-11-08T19:21:04.526" v="107" actId="1076"/>
          <ac:picMkLst>
            <pc:docMk/>
            <pc:sldMk cId="1557782198" sldId="302"/>
            <ac:picMk id="12" creationId="{D9A09E7E-D51A-C997-3D9D-89C8AEC6F333}"/>
          </ac:picMkLst>
        </pc:picChg>
      </pc:sldChg>
    </pc:docChg>
  </pc:docChgLst>
  <pc:docChgLst>
    <pc:chgData name="Barbara Manzuoli Salafranca" userId="S::barbara.manzuoli@student.ie.edu::af65d02e-d74b-49ca-906e-23571d012e00" providerId="AD" clId="Web-{131894F0-9A2C-8D4D-1AEC-E1308E5F2A93}"/>
    <pc:docChg chg="addSld modSld sldOrd">
      <pc:chgData name="Barbara Manzuoli Salafranca" userId="S::barbara.manzuoli@student.ie.edu::af65d02e-d74b-49ca-906e-23571d012e00" providerId="AD" clId="Web-{131894F0-9A2C-8D4D-1AEC-E1308E5F2A93}" dt="2022-11-06T09:34:55.927" v="436" actId="20577"/>
      <pc:docMkLst>
        <pc:docMk/>
      </pc:docMkLst>
      <pc:sldChg chg="addSp modSp">
        <pc:chgData name="Barbara Manzuoli Salafranca" userId="S::barbara.manzuoli@student.ie.edu::af65d02e-d74b-49ca-906e-23571d012e00" providerId="AD" clId="Web-{131894F0-9A2C-8D4D-1AEC-E1308E5F2A93}" dt="2022-11-06T09:30:23.347" v="380" actId="20577"/>
        <pc:sldMkLst>
          <pc:docMk/>
          <pc:sldMk cId="1551930301" sldId="287"/>
        </pc:sldMkLst>
        <pc:spChg chg="mod">
          <ac:chgData name="Barbara Manzuoli Salafranca" userId="S::barbara.manzuoli@student.ie.edu::af65d02e-d74b-49ca-906e-23571d012e00" providerId="AD" clId="Web-{131894F0-9A2C-8D4D-1AEC-E1308E5F2A93}" dt="2022-11-06T09:11:33.804" v="38" actId="20577"/>
          <ac:spMkLst>
            <pc:docMk/>
            <pc:sldMk cId="1551930301" sldId="287"/>
            <ac:spMk id="2" creationId="{00000000-0000-0000-0000-000000000000}"/>
          </ac:spMkLst>
        </pc:spChg>
        <pc:spChg chg="add mod">
          <ac:chgData name="Barbara Manzuoli Salafranca" userId="S::barbara.manzuoli@student.ie.edu::af65d02e-d74b-49ca-906e-23571d012e00" providerId="AD" clId="Web-{131894F0-9A2C-8D4D-1AEC-E1308E5F2A93}" dt="2022-11-06T09:30:23.347" v="380" actId="20577"/>
          <ac:spMkLst>
            <pc:docMk/>
            <pc:sldMk cId="1551930301" sldId="287"/>
            <ac:spMk id="7" creationId="{31F18AB6-653B-A8DE-8671-23490D76E287}"/>
          </ac:spMkLst>
        </pc:spChg>
        <pc:spChg chg="add mod">
          <ac:chgData name="Barbara Manzuoli Salafranca" userId="S::barbara.manzuoli@student.ie.edu::af65d02e-d74b-49ca-906e-23571d012e00" providerId="AD" clId="Web-{131894F0-9A2C-8D4D-1AEC-E1308E5F2A93}" dt="2022-11-06T09:29:30.033" v="360" actId="20577"/>
          <ac:spMkLst>
            <pc:docMk/>
            <pc:sldMk cId="1551930301" sldId="287"/>
            <ac:spMk id="9" creationId="{2A4193D0-5637-A813-9966-B2B69BDA4370}"/>
          </ac:spMkLst>
        </pc:spChg>
        <pc:picChg chg="add mod">
          <ac:chgData name="Barbara Manzuoli Salafranca" userId="S::barbara.manzuoli@student.ie.edu::af65d02e-d74b-49ca-906e-23571d012e00" providerId="AD" clId="Web-{131894F0-9A2C-8D4D-1AEC-E1308E5F2A93}" dt="2022-11-06T09:28:49.406" v="353" actId="1076"/>
          <ac:picMkLst>
            <pc:docMk/>
            <pc:sldMk cId="1551930301" sldId="287"/>
            <ac:picMk id="3" creationId="{8B510D07-5203-AD07-181E-3555FDDD2A64}"/>
          </ac:picMkLst>
        </pc:picChg>
      </pc:sldChg>
      <pc:sldChg chg="addSp modSp">
        <pc:chgData name="Barbara Manzuoli Salafranca" userId="S::barbara.manzuoli@student.ie.edu::af65d02e-d74b-49ca-906e-23571d012e00" providerId="AD" clId="Web-{131894F0-9A2C-8D4D-1AEC-E1308E5F2A93}" dt="2022-11-06T09:34:55.927" v="436" actId="20577"/>
        <pc:sldMkLst>
          <pc:docMk/>
          <pc:sldMk cId="3110655697" sldId="289"/>
        </pc:sldMkLst>
        <pc:spChg chg="mod">
          <ac:chgData name="Barbara Manzuoli Salafranca" userId="S::barbara.manzuoli@student.ie.edu::af65d02e-d74b-49ca-906e-23571d012e00" providerId="AD" clId="Web-{131894F0-9A2C-8D4D-1AEC-E1308E5F2A93}" dt="2022-11-06T09:24:37.065" v="338" actId="20577"/>
          <ac:spMkLst>
            <pc:docMk/>
            <pc:sldMk cId="3110655697" sldId="289"/>
            <ac:spMk id="2" creationId="{00000000-0000-0000-0000-000000000000}"/>
          </ac:spMkLst>
        </pc:spChg>
        <pc:spChg chg="add mod">
          <ac:chgData name="Barbara Manzuoli Salafranca" userId="S::barbara.manzuoli@student.ie.edu::af65d02e-d74b-49ca-906e-23571d012e00" providerId="AD" clId="Web-{131894F0-9A2C-8D4D-1AEC-E1308E5F2A93}" dt="2022-11-06T09:34:55.927" v="436" actId="20577"/>
          <ac:spMkLst>
            <pc:docMk/>
            <pc:sldMk cId="3110655697" sldId="289"/>
            <ac:spMk id="8" creationId="{20CFBC05-B835-F54C-B5A6-0314EC23DA77}"/>
          </ac:spMkLst>
        </pc:spChg>
        <pc:picChg chg="add mod">
          <ac:chgData name="Barbara Manzuoli Salafranca" userId="S::barbara.manzuoli@student.ie.edu::af65d02e-d74b-49ca-906e-23571d012e00" providerId="AD" clId="Web-{131894F0-9A2C-8D4D-1AEC-E1308E5F2A93}" dt="2022-11-06T09:33:35.159" v="381" actId="1076"/>
          <ac:picMkLst>
            <pc:docMk/>
            <pc:sldMk cId="3110655697" sldId="289"/>
            <ac:picMk id="7" creationId="{E45AA870-E626-1AFB-95A1-BA014F3BD942}"/>
          </ac:picMkLst>
        </pc:picChg>
      </pc:sldChg>
      <pc:sldChg chg="addSp delSp modSp add ord replId">
        <pc:chgData name="Barbara Manzuoli Salafranca" userId="S::barbara.manzuoli@student.ie.edu::af65d02e-d74b-49ca-906e-23571d012e00" providerId="AD" clId="Web-{131894F0-9A2C-8D4D-1AEC-E1308E5F2A93}" dt="2022-11-06T09:26:58.043" v="352" actId="1076"/>
        <pc:sldMkLst>
          <pc:docMk/>
          <pc:sldMk cId="4102636376" sldId="296"/>
        </pc:sldMkLst>
        <pc:spChg chg="mod">
          <ac:chgData name="Barbara Manzuoli Salafranca" userId="S::barbara.manzuoli@student.ie.edu::af65d02e-d74b-49ca-906e-23571d012e00" providerId="AD" clId="Web-{131894F0-9A2C-8D4D-1AEC-E1308E5F2A93}" dt="2022-11-06T09:13:23.073" v="73" actId="20577"/>
          <ac:spMkLst>
            <pc:docMk/>
            <pc:sldMk cId="4102636376" sldId="296"/>
            <ac:spMk id="2" creationId="{00000000-0000-0000-0000-000000000000}"/>
          </ac:spMkLst>
        </pc:spChg>
        <pc:spChg chg="add del mod">
          <ac:chgData name="Barbara Manzuoli Salafranca" userId="S::barbara.manzuoli@student.ie.edu::af65d02e-d74b-49ca-906e-23571d012e00" providerId="AD" clId="Web-{131894F0-9A2C-8D4D-1AEC-E1308E5F2A93}" dt="2022-11-06T09:14:48.748" v="117"/>
          <ac:spMkLst>
            <pc:docMk/>
            <pc:sldMk cId="4102636376" sldId="296"/>
            <ac:spMk id="9" creationId="{54AE8286-7B7B-BB2E-889E-7B4C4E735EE5}"/>
          </ac:spMkLst>
        </pc:spChg>
        <pc:picChg chg="del">
          <ac:chgData name="Barbara Manzuoli Salafranca" userId="S::barbara.manzuoli@student.ie.edu::af65d02e-d74b-49ca-906e-23571d012e00" providerId="AD" clId="Web-{131894F0-9A2C-8D4D-1AEC-E1308E5F2A93}" dt="2022-11-06T08:58:04.582" v="6"/>
          <ac:picMkLst>
            <pc:docMk/>
            <pc:sldMk cId="4102636376" sldId="296"/>
            <ac:picMk id="3" creationId="{8B510D07-5203-AD07-181E-3555FDDD2A64}"/>
          </ac:picMkLst>
        </pc:picChg>
        <pc:picChg chg="add mod">
          <ac:chgData name="Barbara Manzuoli Salafranca" userId="S::barbara.manzuoli@student.ie.edu::af65d02e-d74b-49ca-906e-23571d012e00" providerId="AD" clId="Web-{131894F0-9A2C-8D4D-1AEC-E1308E5F2A93}" dt="2022-11-06T09:26:40.823" v="346" actId="1076"/>
          <ac:picMkLst>
            <pc:docMk/>
            <pc:sldMk cId="4102636376" sldId="296"/>
            <ac:picMk id="7" creationId="{4F50EDF1-13CF-D570-45F1-DF4902B66DBF}"/>
          </ac:picMkLst>
        </pc:picChg>
        <pc:picChg chg="add mod">
          <ac:chgData name="Barbara Manzuoli Salafranca" userId="S::barbara.manzuoli@student.ie.edu::af65d02e-d74b-49ca-906e-23571d012e00" providerId="AD" clId="Web-{131894F0-9A2C-8D4D-1AEC-E1308E5F2A93}" dt="2022-11-06T09:26:58.043" v="352" actId="1076"/>
          <ac:picMkLst>
            <pc:docMk/>
            <pc:sldMk cId="4102636376" sldId="296"/>
            <ac:picMk id="10" creationId="{4E4D9CCE-D09A-EA64-C2AF-1898C3F804DD}"/>
          </ac:picMkLst>
        </pc:picChg>
      </pc:sldChg>
    </pc:docChg>
  </pc:docChgLst>
  <pc:docChgLst>
    <pc:chgData name="Jorge Sanz" userId="S::sanz.jorge@student.ie.edu::cbc5a39a-dc6a-42d3-99a1-5aae8938b573" providerId="AD" clId="Web-{EBA21820-42F9-B531-60C9-9C97E279F37F}"/>
    <pc:docChg chg="modSld">
      <pc:chgData name="Jorge Sanz" userId="S::sanz.jorge@student.ie.edu::cbc5a39a-dc6a-42d3-99a1-5aae8938b573" providerId="AD" clId="Web-{EBA21820-42F9-B531-60C9-9C97E279F37F}" dt="2022-11-19T15:46:51.079" v="10" actId="20577"/>
      <pc:docMkLst>
        <pc:docMk/>
      </pc:docMkLst>
      <pc:sldChg chg="modSp">
        <pc:chgData name="Jorge Sanz" userId="S::sanz.jorge@student.ie.edu::cbc5a39a-dc6a-42d3-99a1-5aae8938b573" providerId="AD" clId="Web-{EBA21820-42F9-B531-60C9-9C97E279F37F}" dt="2022-11-19T15:46:51.079" v="10" actId="20577"/>
        <pc:sldMkLst>
          <pc:docMk/>
          <pc:sldMk cId="139020825" sldId="290"/>
        </pc:sldMkLst>
        <pc:spChg chg="mod">
          <ac:chgData name="Jorge Sanz" userId="S::sanz.jorge@student.ie.edu::cbc5a39a-dc6a-42d3-99a1-5aae8938b573" providerId="AD" clId="Web-{EBA21820-42F9-B531-60C9-9C97E279F37F}" dt="2022-11-19T15:46:51.079" v="10" actId="20577"/>
          <ac:spMkLst>
            <pc:docMk/>
            <pc:sldMk cId="139020825" sldId="290"/>
            <ac:spMk id="2" creationId="{00000000-0000-0000-0000-000000000000}"/>
          </ac:spMkLst>
        </pc:spChg>
        <pc:spChg chg="mod">
          <ac:chgData name="Jorge Sanz" userId="S::sanz.jorge@student.ie.edu::cbc5a39a-dc6a-42d3-99a1-5aae8938b573" providerId="AD" clId="Web-{EBA21820-42F9-B531-60C9-9C97E279F37F}" dt="2022-11-19T15:45:52.202" v="7" actId="20577"/>
          <ac:spMkLst>
            <pc:docMk/>
            <pc:sldMk cId="139020825" sldId="290"/>
            <ac:spMk id="16" creationId="{7E2BF061-6C64-7EEA-780D-CA44A3FCD3A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Share</c:v>
                </c:pt>
              </c:strCache>
            </c:strRef>
          </c:tx>
          <c:spPr>
            <a:ln w="9525">
              <a:solidFill>
                <a:schemeClr val="lt1"/>
              </a:solidFill>
            </a:ln>
          </c:spPr>
          <c:dPt>
            <c:idx val="0"/>
            <c:bubble3D val="0"/>
            <c:spPr>
              <a:solidFill>
                <a:srgbClr val="FFE8CA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87-4C24-949D-20E2946F363D}"/>
              </c:ext>
            </c:extLst>
          </c:dPt>
          <c:dPt>
            <c:idx val="1"/>
            <c:bubble3D val="0"/>
            <c:spPr>
              <a:solidFill>
                <a:srgbClr val="CA9900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87-4C24-949D-20E2946F363D}"/>
              </c:ext>
            </c:extLst>
          </c:dPt>
          <c:dPt>
            <c:idx val="2"/>
            <c:bubble3D val="0"/>
            <c:spPr>
              <a:solidFill>
                <a:srgbClr val="DAA300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87-4C24-949D-20E2946F363D}"/>
              </c:ext>
            </c:extLst>
          </c:dPt>
          <c:dPt>
            <c:idx val="3"/>
            <c:bubble3D val="0"/>
            <c:spPr>
              <a:solidFill>
                <a:srgbClr val="E7AD00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87-4C24-949D-20E2946F363D}"/>
              </c:ext>
            </c:extLst>
          </c:dPt>
          <c:dPt>
            <c:idx val="4"/>
            <c:bubble3D val="0"/>
            <c:spPr>
              <a:solidFill>
                <a:srgbClr val="F3B700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887-4C24-949D-20E2946F363D}"/>
              </c:ext>
            </c:extLst>
          </c:dPt>
          <c:dPt>
            <c:idx val="5"/>
            <c:bubble3D val="0"/>
            <c:spPr>
              <a:solidFill>
                <a:srgbClr val="FFC758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887-4C24-949D-20E2946F363D}"/>
              </c:ext>
            </c:extLst>
          </c:dPt>
          <c:dPt>
            <c:idx val="6"/>
            <c:bubble3D val="0"/>
            <c:spPr>
              <a:solidFill>
                <a:srgbClr val="F5B324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887-4C24-949D-20E2946F363D}"/>
              </c:ext>
            </c:extLst>
          </c:dPt>
          <c:dPt>
            <c:idx val="7"/>
            <c:bubble3D val="0"/>
            <c:spPr>
              <a:solidFill>
                <a:srgbClr val="FFD594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887-4C24-949D-20E2946F363D}"/>
              </c:ext>
            </c:extLst>
          </c:dPt>
          <c:dLbls>
            <c:dLbl>
              <c:idx val="0"/>
              <c:layout>
                <c:manualLayout>
                  <c:x val="-1.7972742673883376E-2"/>
                  <c:y val="0.29348818897637796"/>
                </c:manualLayout>
              </c:layout>
              <c:tx>
                <c:rich>
                  <a:bodyPr/>
                  <a:lstStyle/>
                  <a:p>
                    <a:fld id="{F7EB25FD-D14C-4E66-9DA7-6D8FCA2534FA}" type="CATEGORYNAME">
                      <a:rPr lang="en-US" smtClean="0"/>
                      <a:pPr/>
                      <a:t>[CATEGORY NAME]</a:t>
                    </a:fld>
                    <a:endParaRPr lang="en-US" baseline="0"/>
                  </a:p>
                  <a:p>
                    <a:r>
                      <a:rPr lang="en-US" baseline="0"/>
                      <a:t> </a:t>
                    </a:r>
                    <a:fld id="{B185FC6E-17EF-4679-91B9-8A8B4B3F8FCC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887-4C24-949D-20E2946F363D}"/>
                </c:ext>
              </c:extLst>
            </c:dLbl>
            <c:dLbl>
              <c:idx val="1"/>
              <c:layout>
                <c:manualLayout>
                  <c:x val="0.14190323874484642"/>
                  <c:y val="9.9099999999999994E-2"/>
                </c:manualLayout>
              </c:layout>
              <c:tx>
                <c:rich>
                  <a:bodyPr/>
                  <a:lstStyle/>
                  <a:p>
                    <a:fld id="{B36A48E5-811E-45E2-9925-73773B02344B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  <a:p>
                    <a:r>
                      <a:rPr lang="en-US" baseline="0"/>
                      <a:t> </a:t>
                    </a:r>
                    <a:fld id="{2E79F509-DE4A-47AE-B9D1-BD3F8CE559F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887-4C24-949D-20E2946F363D}"/>
                </c:ext>
              </c:extLst>
            </c:dLbl>
            <c:dLbl>
              <c:idx val="2"/>
              <c:layout>
                <c:manualLayout>
                  <c:x val="0.13078534006770448"/>
                  <c:y val="0.1805976377952756"/>
                </c:manualLayout>
              </c:layout>
              <c:tx>
                <c:rich>
                  <a:bodyPr/>
                  <a:lstStyle/>
                  <a:p>
                    <a:fld id="{4D829492-ACCC-4569-B14F-8511E478D0D2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  <a:p>
                    <a:r>
                      <a:rPr lang="en-US" baseline="0"/>
                      <a:t> </a:t>
                    </a:r>
                    <a:fld id="{1002323E-21BB-42CC-B1FD-F7F590FE9C34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887-4C24-949D-20E2946F363D}"/>
                </c:ext>
              </c:extLst>
            </c:dLbl>
            <c:dLbl>
              <c:idx val="3"/>
              <c:layout>
                <c:manualLayout>
                  <c:x val="-3.2042504134457014E-2"/>
                  <c:y val="0.18442716535433071"/>
                </c:manualLayout>
              </c:layout>
              <c:tx>
                <c:rich>
                  <a:bodyPr/>
                  <a:lstStyle/>
                  <a:p>
                    <a:fld id="{CEAB5E2E-E2A6-45AA-A7E9-551BAF5BF709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  <a:p>
                    <a:r>
                      <a:rPr lang="en-US" baseline="0"/>
                      <a:t> </a:t>
                    </a:r>
                    <a:fld id="{1A00BE49-E50A-4C61-92CA-6048E883818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76480579398889"/>
                      <c:h val="0.1076666666666666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887-4C24-949D-20E2946F363D}"/>
                </c:ext>
              </c:extLst>
            </c:dLbl>
            <c:dLbl>
              <c:idx val="4"/>
              <c:layout>
                <c:manualLayout>
                  <c:x val="-0.16365961054911035"/>
                  <c:y val="0.22765800524934371"/>
                </c:manualLayout>
              </c:layout>
              <c:tx>
                <c:rich>
                  <a:bodyPr/>
                  <a:lstStyle/>
                  <a:p>
                    <a:fld id="{357B0540-5DC9-4272-B0AF-C8337F27B580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  <a:p>
                    <a:r>
                      <a:rPr lang="en-US" baseline="0"/>
                      <a:t> </a:t>
                    </a:r>
                    <a:fld id="{C0956FC1-9E06-4EA5-BBB5-24E3D6E33E45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6887-4C24-949D-20E2946F363D}"/>
                </c:ext>
              </c:extLst>
            </c:dLbl>
            <c:dLbl>
              <c:idx val="5"/>
              <c:layout>
                <c:manualLayout>
                  <c:x val="-0.11071065592206544"/>
                  <c:y val="0.1760055118110235"/>
                </c:manualLayout>
              </c:layout>
              <c:tx>
                <c:rich>
                  <a:bodyPr/>
                  <a:lstStyle/>
                  <a:p>
                    <a:fld id="{A8ABF356-02E2-4A60-8E86-8E25A752405A}" type="CATEGORYNAME">
                      <a:rPr lang="en-US"/>
                      <a:pPr/>
                      <a:t>[CATEGORY NAME]</a:t>
                    </a:fld>
                    <a:endParaRPr lang="en-US"/>
                  </a:p>
                  <a:p>
                    <a:fld id="{082DDC69-EC5C-43E7-AB47-2FDE8E58BE1C}" type="VALUE">
                      <a:rPr lang="en-US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47136171985342"/>
                      <c:h val="9.064499472013390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6887-4C24-949D-20E2946F363D}"/>
                </c:ext>
              </c:extLst>
            </c:dLbl>
            <c:dLbl>
              <c:idx val="6"/>
              <c:layout>
                <c:manualLayout>
                  <c:x val="-0.10331284399875874"/>
                  <c:y val="9.5343307086614176E-2"/>
                </c:manualLayout>
              </c:layout>
              <c:tx>
                <c:rich>
                  <a:bodyPr/>
                  <a:lstStyle/>
                  <a:p>
                    <a:fld id="{FD389DDE-7DC7-4D00-A015-ADA4D469A06E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  <a:p>
                    <a:r>
                      <a:rPr lang="en-US" baseline="0"/>
                      <a:t> </a:t>
                    </a:r>
                    <a:fld id="{2C6EF864-F4E3-41C0-9D87-72E0C3FE5DCC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6887-4C24-949D-20E2946F363D}"/>
                </c:ext>
              </c:extLst>
            </c:dLbl>
            <c:dLbl>
              <c:idx val="7"/>
              <c:layout>
                <c:manualLayout>
                  <c:x val="-0.10506580670409055"/>
                  <c:y val="-8.805013123359579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 rtl="0">
                      <a:defRPr sz="500" b="0" i="0" u="none" strike="noStrike" kern="1200" baseline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defRPr>
                    </a:pPr>
                    <a:fld id="{B247B4DC-3A9A-4D93-9BF4-4FCA236D1D94}" type="CATEGORYNAME">
                      <a:rPr lang="en-US"/>
                      <a:pPr algn="ctr" rtl="0">
                        <a:defRPr/>
                      </a:pPr>
                      <a:t>[CATEGORY NAME]</a:t>
                    </a:fld>
                    <a:endParaRPr lang="en-US"/>
                  </a:p>
                  <a:p>
                    <a:pPr algn="ctr" rtl="0">
                      <a:defRPr/>
                    </a:pPr>
                    <a:r>
                      <a:rPr lang="en-US"/>
                      <a:t> </a:t>
                    </a:r>
                    <a:fld id="{936F63F8-55E9-4192-9F19-FA7290446F98}" type="VALUE">
                      <a:rPr lang="en-US"/>
                      <a:pPr algn="ctr" rtl="0"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sz="500" b="0" i="0" u="none" strike="noStrike" kern="1200" baseline="0">
                      <a:solidFill>
                        <a:schemeClr val="bg1"/>
                      </a:solidFill>
                      <a:latin typeface="Trebuchet MS" panose="020B0603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6887-4C24-949D-20E2946F36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500" b="0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bg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Purchased goods and services  </c:v>
                </c:pt>
                <c:pt idx="1">
                  <c:v>Scope 2</c:v>
                </c:pt>
                <c:pt idx="2">
                  <c:v>Scope 1</c:v>
                </c:pt>
                <c:pt idx="3">
                  <c:v>Waste generated  in operations</c:v>
                </c:pt>
                <c:pt idx="4">
                  <c:v>Upstream transportation  </c:v>
                </c:pt>
                <c:pt idx="5">
                  <c:v>Capital goods  </c:v>
                </c:pt>
                <c:pt idx="6">
                  <c:v>Downstream transportation  </c:v>
                </c:pt>
                <c:pt idx="7">
                  <c:v>EoL of sold products  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0.52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0.08</c:v>
                </c:pt>
                <c:pt idx="5">
                  <c:v>0.01</c:v>
                </c:pt>
                <c:pt idx="6">
                  <c:v>0.01</c:v>
                </c:pt>
                <c:pt idx="7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887-4C24-949D-20E2946F363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500">
          <a:solidFill>
            <a:schemeClr val="bg1"/>
          </a:solidFill>
          <a:latin typeface="Trebuchet MS" panose="020B0603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8_F48943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EB749E-E05A-423F-A99C-8905D13E9B86}" authorId="{7145570A-E518-627F-6E86-8210FF0FE53D}" status="resolved" created="2022-11-08T20:25:06.520" complete="100000">
    <pc:sldMkLst xmlns:pc="http://schemas.microsoft.com/office/powerpoint/2013/main/command">
      <pc:docMk/>
      <pc:sldMk cId="4102636376" sldId="296"/>
    </pc:sldMkLst>
    <p188:txBody>
      <a:bodyPr/>
      <a:lstStyle/>
      <a:p>
        <a:r>
          <a:rPr lang="en-GB"/>
          <a:t>replace pie chart with inverted pyramid &amp; slide stays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CF5E9-107B-441E-A9BE-300DFFE43D40}" type="datetimeFigureOut"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62FF0-74A4-4696-97BE-F3A2E759F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3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Present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62FF0-74A4-4696-97BE-F3A2E759F76D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8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Pipeline: Explain our source (CSV) and why, volume of data we used. </a:t>
            </a:r>
          </a:p>
          <a:p>
            <a:r>
              <a:rPr lang="en-US">
                <a:cs typeface="Calibri"/>
              </a:rPr>
              <a:t>Ingestion does not exist, the fastest route for the team to start the analysis of the project was going directly from source to storage using Hadoop.</a:t>
            </a:r>
          </a:p>
          <a:p>
            <a:r>
              <a:rPr lang="en-US">
                <a:cs typeface="Calibri"/>
              </a:rPr>
              <a:t>Spark – Maria DB: (Why Spark and Maria DB) - "link to objective of the analysis"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62FF0-74A4-4696-97BE-F3A2E759F76D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8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like Append. ¿?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62FF0-74A4-4696-97BE-F3A2E759F76D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98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Superset was the best choice because it is user-friendly and easy to create built-in graphs with a minimal effort of coding. </a:t>
            </a:r>
          </a:p>
          <a:p>
            <a:r>
              <a:rPr lang="en-US">
                <a:cs typeface="Calibri"/>
              </a:rPr>
              <a:t>Provides easy connectivity to Maria DB, linking the database to our visualization tool.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62FF0-74A4-4696-97BE-F3A2E759F76D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04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like Append. ¿?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62FF0-74A4-4696-97BE-F3A2E759F76D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8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86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86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77369" y="887981"/>
            <a:ext cx="3400425" cy="3412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86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5B3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4154" y="4872808"/>
            <a:ext cx="786347" cy="7561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1459" y="4434076"/>
            <a:ext cx="591712" cy="513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86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5B3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4648" y="4879546"/>
            <a:ext cx="165012" cy="10393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909695" y="4879546"/>
            <a:ext cx="23495" cy="102870"/>
          </a:xfrm>
          <a:custGeom>
            <a:avLst/>
            <a:gdLst/>
            <a:ahLst/>
            <a:cxnLst/>
            <a:rect l="l" t="t" r="r" b="b"/>
            <a:pathLst>
              <a:path w="23495" h="102870">
                <a:moveTo>
                  <a:pt x="22948" y="102687"/>
                </a:moveTo>
                <a:lnTo>
                  <a:pt x="0" y="102687"/>
                </a:lnTo>
                <a:lnTo>
                  <a:pt x="0" y="0"/>
                </a:lnTo>
                <a:lnTo>
                  <a:pt x="22948" y="0"/>
                </a:lnTo>
                <a:lnTo>
                  <a:pt x="22948" y="102687"/>
                </a:lnTo>
                <a:close/>
              </a:path>
            </a:pathLst>
          </a:custGeom>
          <a:solidFill>
            <a:srgbClr val="D728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3407" y="4879381"/>
            <a:ext cx="193061" cy="10285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7596" y="4877725"/>
            <a:ext cx="174847" cy="10575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5791" y="4877725"/>
            <a:ext cx="439669" cy="10575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64785" y="4264154"/>
            <a:ext cx="828341" cy="71771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86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69529" y="4960233"/>
            <a:ext cx="621189" cy="5982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25769" y="4613149"/>
            <a:ext cx="467434" cy="405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6381" y="95759"/>
            <a:ext cx="8631237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8676" y="1147572"/>
            <a:ext cx="8486647" cy="1649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49237" y="4927790"/>
            <a:ext cx="178434" cy="12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86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8/10/relationships/comments" Target="../comments/modernComment_128_F48943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8600" y="3562350"/>
            <a:ext cx="7315200" cy="1201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940"/>
              </a:spcBef>
            </a:pPr>
            <a:r>
              <a:rPr lang="en-US" sz="1200" b="1" spc="-45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Calibri"/>
              </a:rPr>
              <a:t>IE UNIVERSITY    |    MODERN DATA ARCHITECURES &amp; BIG DATA II</a:t>
            </a:r>
            <a:endParaRPr sz="1200" b="1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cs typeface="Calibri"/>
            </a:endParaRPr>
          </a:p>
          <a:p>
            <a:pPr marL="12700" marR="5080">
              <a:lnSpc>
                <a:spcPts val="2160"/>
              </a:lnSpc>
              <a:spcBef>
                <a:spcPts val="150"/>
              </a:spcBef>
            </a:pPr>
            <a:r>
              <a:rPr lang="en-US" sz="1000" b="1" spc="-5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MASTERS IN BUSINESS ANALYTICS &amp; BIG DATA</a:t>
            </a:r>
          </a:p>
          <a:p>
            <a:pPr marL="12700" marR="5080">
              <a:lnSpc>
                <a:spcPts val="2160"/>
              </a:lnSpc>
              <a:spcBef>
                <a:spcPts val="150"/>
              </a:spcBef>
            </a:pPr>
            <a:r>
              <a:rPr lang="en-US" sz="1000" b="1" spc="-5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NOVEMBER, 2022 </a:t>
            </a:r>
          </a:p>
          <a:p>
            <a:pPr marL="12700" marR="5080">
              <a:lnSpc>
                <a:spcPts val="2160"/>
              </a:lnSpc>
              <a:spcBef>
                <a:spcPts val="150"/>
              </a:spcBef>
            </a:pPr>
            <a:r>
              <a:rPr lang="en-US" sz="1000" b="1" spc="-5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GROUP C PROJECT</a:t>
            </a:r>
            <a:endParaRPr sz="1000" b="1">
              <a:solidFill>
                <a:schemeClr val="bg1"/>
              </a:solidFill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11AA5-E2F9-4E3F-A19B-684DF1DCC3F8}"/>
              </a:ext>
            </a:extLst>
          </p:cNvPr>
          <p:cNvSpPr/>
          <p:nvPr/>
        </p:nvSpPr>
        <p:spPr>
          <a:xfrm>
            <a:off x="0" y="3409950"/>
            <a:ext cx="139700" cy="173355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AF99B-BD75-BB2F-E034-B2AF618B4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42067" r="2897" b="-193"/>
          <a:stretch/>
        </p:blipFill>
        <p:spPr>
          <a:xfrm>
            <a:off x="-6350" y="0"/>
            <a:ext cx="9150350" cy="3420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F4DBB5-36CF-D380-B4DB-6E278C3AE703}"/>
              </a:ext>
            </a:extLst>
          </p:cNvPr>
          <p:cNvSpPr txBox="1"/>
          <p:nvPr/>
        </p:nvSpPr>
        <p:spPr>
          <a:xfrm>
            <a:off x="95250" y="133350"/>
            <a:ext cx="309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20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SIKA’S</a:t>
            </a:r>
            <a:r>
              <a:rPr lang="en-US" sz="2000" b="1" spc="-30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 </a:t>
            </a:r>
            <a:r>
              <a:rPr lang="en-US" sz="2000" b="1" spc="-100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WAY</a:t>
            </a:r>
            <a:r>
              <a:rPr lang="en-US" sz="2000" b="1" spc="-20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 </a:t>
            </a:r>
            <a:r>
              <a:rPr lang="en-US" sz="2000" b="1" spc="-35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TO</a:t>
            </a:r>
            <a:r>
              <a:rPr lang="en-US" sz="2000" b="1" spc="-20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 </a:t>
            </a:r>
            <a:r>
              <a:rPr lang="en-US" sz="2000" b="1" spc="-5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NET</a:t>
            </a:r>
            <a:r>
              <a:rPr lang="en-US" sz="2000" b="1" spc="-10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 ZERO</a:t>
            </a:r>
          </a:p>
          <a:p>
            <a:endParaRPr lang="en-US" sz="2000" b="1" spc="-10">
              <a:solidFill>
                <a:schemeClr val="bg1"/>
              </a:solidFill>
              <a:latin typeface="Trebuchet MS" panose="020B0603020202020204" pitchFamily="34" charset="0"/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031EA8-A99B-9F6C-3057-7C11EAD5B6B6}"/>
              </a:ext>
            </a:extLst>
          </p:cNvPr>
          <p:cNvCxnSpPr>
            <a:cxnSpLocks/>
          </p:cNvCxnSpPr>
          <p:nvPr/>
        </p:nvCxnSpPr>
        <p:spPr>
          <a:xfrm>
            <a:off x="184150" y="514350"/>
            <a:ext cx="2819400" cy="12700"/>
          </a:xfrm>
          <a:prstGeom prst="line">
            <a:avLst/>
          </a:prstGeom>
          <a:ln w="19050">
            <a:solidFill>
              <a:srgbClr val="F5B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C7E41D-0734-BC1F-5696-E90B925C9B85}"/>
              </a:ext>
            </a:extLst>
          </p:cNvPr>
          <p:cNvSpPr txBox="1"/>
          <p:nvPr/>
        </p:nvSpPr>
        <p:spPr>
          <a:xfrm>
            <a:off x="95250" y="546616"/>
            <a:ext cx="29765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spc="-1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Calibri"/>
              </a:rPr>
              <a:t>Utilizing Modern Data Architectures &amp; Big Data To Reduce CO2 Emissions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488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8" y="110202"/>
            <a:ext cx="7900670" cy="66402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MOST POLLUTING COUNTRIES</a:t>
            </a:r>
            <a:endParaRPr lang="en-US" b="1" spc="-5">
              <a:latin typeface="Trebuchet MS" panose="020B0603020202020204" pitchFamily="34" charset="0"/>
            </a:endParaRPr>
          </a:p>
          <a:p>
            <a:pPr marL="12700">
              <a:lnSpc>
                <a:spcPts val="2590"/>
              </a:lnSpc>
            </a:pPr>
            <a:r>
              <a:rPr lang="en-US" sz="1600" b="1">
                <a:solidFill>
                  <a:srgbClr val="7B7B7B"/>
                </a:solidFill>
                <a:latin typeface="Trebuchet MS"/>
              </a:rPr>
              <a:t>TOP 10 POLLUTING COUNTRIES BASED ON TOTAL CO2 EMISSIONS</a:t>
            </a:r>
            <a:endParaRPr lang="en-US" sz="16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237" y="4925975"/>
            <a:ext cx="13144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10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1133DA-22E9-84E6-0F3E-441212782B9C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CFA1F3-8A77-0F4F-FD6D-BC8DDE7C5AF6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E4D9CCE-D09A-EA64-C2AF-1898C3F8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82" y="2975671"/>
            <a:ext cx="2840510" cy="2058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6187A5-91BF-FDB6-05E9-2EBB06A79C9E}"/>
              </a:ext>
            </a:extLst>
          </p:cNvPr>
          <p:cNvSpPr txBox="1"/>
          <p:nvPr/>
        </p:nvSpPr>
        <p:spPr>
          <a:xfrm>
            <a:off x="6255093" y="2010171"/>
            <a:ext cx="2807834" cy="10669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cs typeface="Calibri"/>
              </a:rPr>
              <a:t>The total CO2 emissions:</a:t>
            </a:r>
            <a:r>
              <a:rPr lang="en-US" sz="1000" spc="-5">
                <a:latin typeface="Trebuchet MS"/>
                <a:cs typeface="Calibri"/>
              </a:rPr>
              <a:t> we can see that the total Co2 emissions for sika's operation is 9.3B</a:t>
            </a:r>
            <a:endParaRPr lang="en-US"/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cs typeface="Calibri"/>
              </a:rPr>
              <a:t>The CO2 emissions per location: </a:t>
            </a:r>
            <a:r>
              <a:rPr lang="en-US" sz="1000" spc="-5">
                <a:latin typeface="Trebuchet MS"/>
                <a:cs typeface="Calibri"/>
              </a:rPr>
              <a:t>we can see that Germany is the highest polluting country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3CD1D-2BBB-33CE-AF50-F6488C2FD575}"/>
              </a:ext>
            </a:extLst>
          </p:cNvPr>
          <p:cNvSpPr/>
          <p:nvPr/>
        </p:nvSpPr>
        <p:spPr>
          <a:xfrm rot="16200000">
            <a:off x="5115058" y="2553678"/>
            <a:ext cx="2198693" cy="73998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C09C3-1E2D-94E4-0CF1-94496A85C461}"/>
              </a:ext>
            </a:extLst>
          </p:cNvPr>
          <p:cNvSpPr txBox="1"/>
          <p:nvPr/>
        </p:nvSpPr>
        <p:spPr>
          <a:xfrm>
            <a:off x="6693079" y="1500607"/>
            <a:ext cx="1004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7B7B7B"/>
                </a:solidFill>
                <a:latin typeface="Trebuchet MS"/>
              </a:rPr>
              <a:t> </a:t>
            </a:r>
            <a:r>
              <a:rPr lang="en-US" sz="1400" b="1">
                <a:solidFill>
                  <a:srgbClr val="7B7B7B"/>
                </a:solidFill>
                <a:latin typeface="Trebuchet MS"/>
              </a:rPr>
              <a:t>INSIGHTS</a:t>
            </a:r>
            <a:endParaRPr lang="en-US" sz="1400"/>
          </a:p>
        </p:txBody>
      </p:sp>
      <p:pic>
        <p:nvPicPr>
          <p:cNvPr id="11" name="Picture 13" descr="Icon&#10;&#10;Description automatically generated">
            <a:extLst>
              <a:ext uri="{FF2B5EF4-FFF2-40B4-BE49-F238E27FC236}">
                <a16:creationId xmlns:a16="http://schemas.microsoft.com/office/drawing/2014/main" id="{028E1107-34DF-7D59-95C3-5393F159F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240" y="1485900"/>
            <a:ext cx="393227" cy="393227"/>
          </a:xfrm>
          <a:prstGeom prst="rect">
            <a:avLst/>
          </a:prstGeom>
        </p:spPr>
      </p:pic>
      <p:pic>
        <p:nvPicPr>
          <p:cNvPr id="3" name="Picture 13">
            <a:extLst>
              <a:ext uri="{FF2B5EF4-FFF2-40B4-BE49-F238E27FC236}">
                <a16:creationId xmlns:a16="http://schemas.microsoft.com/office/drawing/2014/main" id="{EF7B2E35-6625-5096-4DD3-84CF3BCB0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62" y="1075491"/>
            <a:ext cx="4064793" cy="17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363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8" y="110202"/>
            <a:ext cx="7900670" cy="64344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CO2 EMISSIONS BY FLOW TYPE AND COUNTRY</a:t>
            </a:r>
            <a:endParaRPr lang="en-US"/>
          </a:p>
          <a:p>
            <a:pPr marL="12700">
              <a:lnSpc>
                <a:spcPts val="2590"/>
              </a:lnSpc>
            </a:pPr>
            <a:r>
              <a:rPr lang="en-US" sz="1600" b="1">
                <a:solidFill>
                  <a:srgbClr val="7B7B7B"/>
                </a:solidFill>
                <a:latin typeface="Trebuchet MS"/>
              </a:rPr>
              <a:t>INBOUND AND OUTBOUND EMISSIONS BY COUNTRY</a:t>
            </a:r>
            <a:endParaRPr lang="en-US" sz="16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237" y="4925975"/>
            <a:ext cx="13144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11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E39594-1FCB-EA7E-D5C1-33604CF1BB8B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0F17BB-1009-859B-69C3-762744C48CFC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45AA870-E626-1AFB-95A1-BA014F3BD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22" y="1093310"/>
            <a:ext cx="4100245" cy="31030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3AFE9B-3769-F823-DBDC-C70CB76E1633}"/>
              </a:ext>
            </a:extLst>
          </p:cNvPr>
          <p:cNvSpPr/>
          <p:nvPr/>
        </p:nvSpPr>
        <p:spPr>
          <a:xfrm rot="16200000">
            <a:off x="5115058" y="2553678"/>
            <a:ext cx="2198693" cy="73998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99C07-8270-6603-C556-AFF3F9046B0D}"/>
              </a:ext>
            </a:extLst>
          </p:cNvPr>
          <p:cNvSpPr txBox="1"/>
          <p:nvPr/>
        </p:nvSpPr>
        <p:spPr>
          <a:xfrm>
            <a:off x="6765583" y="1530461"/>
            <a:ext cx="1460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7B7B7B"/>
                </a:solidFill>
                <a:latin typeface="Trebuchet MS"/>
              </a:rPr>
              <a:t>DATA INSIGHTS</a:t>
            </a:r>
            <a:endParaRPr lang="en-US" sz="14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E2C4303-1F1A-5232-B662-CFD205A0B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240" y="1485900"/>
            <a:ext cx="393227" cy="3932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C0F885-0E9A-D3B3-B2E9-88620FD1C6AA}"/>
              </a:ext>
            </a:extLst>
          </p:cNvPr>
          <p:cNvSpPr txBox="1"/>
          <p:nvPr/>
        </p:nvSpPr>
        <p:spPr>
          <a:xfrm>
            <a:off x="6255093" y="2010171"/>
            <a:ext cx="2867542" cy="12721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ea typeface="+mn-lt"/>
                <a:cs typeface="+mn-lt"/>
              </a:rPr>
              <a:t>Total CO2 emissions</a:t>
            </a:r>
            <a:r>
              <a:rPr lang="en-US" sz="1000" spc="-5">
                <a:latin typeface="Trebuchet MS"/>
                <a:ea typeface="+mn-lt"/>
                <a:cs typeface="+mn-lt"/>
              </a:rPr>
              <a:t> can be visualized by flow type (inbound/outbound) and the breakdown by countries. </a:t>
            </a:r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ea typeface="+mn-lt"/>
                <a:cs typeface="+mn-lt"/>
              </a:rPr>
              <a:t>Highest inbound </a:t>
            </a:r>
            <a:r>
              <a:rPr lang="en-US" sz="1000" spc="-5">
                <a:latin typeface="Trebuchet MS"/>
                <a:ea typeface="+mn-lt"/>
                <a:cs typeface="+mn-lt"/>
              </a:rPr>
              <a:t>emission is from Germany and of a total of </a:t>
            </a:r>
            <a:r>
              <a:rPr lang="en-US" sz="1000" b="1" spc="-5">
                <a:latin typeface="Trebuchet MS"/>
                <a:ea typeface="+mn-lt"/>
                <a:cs typeface="+mn-lt"/>
              </a:rPr>
              <a:t>2.5B</a:t>
            </a:r>
            <a:endParaRPr lang="en-US" b="1">
              <a:latin typeface="Calibri"/>
              <a:ea typeface="+mn-lt"/>
              <a:cs typeface="+mn-lt"/>
            </a:endParaRPr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ea typeface="+mn-lt"/>
                <a:cs typeface="+mn-lt"/>
              </a:rPr>
              <a:t>Highest outbound </a:t>
            </a:r>
            <a:r>
              <a:rPr lang="en-US" sz="1000" spc="-5">
                <a:latin typeface="Trebuchet MS"/>
                <a:ea typeface="+mn-lt"/>
                <a:cs typeface="+mn-lt"/>
              </a:rPr>
              <a:t>emission is from Germany with a total of</a:t>
            </a:r>
            <a:r>
              <a:rPr lang="en-US" sz="1000" b="1" spc="-5">
                <a:latin typeface="Trebuchet MS"/>
                <a:ea typeface="+mn-lt"/>
                <a:cs typeface="+mn-lt"/>
              </a:rPr>
              <a:t> 934M</a:t>
            </a:r>
            <a:endParaRPr lang="en-US" sz="1000" spc="-5">
              <a:latin typeface="Trebuchet M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065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7" y="110202"/>
            <a:ext cx="8866051" cy="64344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CO2 EMISSIONS BY PRODUCT TYPE</a:t>
            </a:r>
            <a:endParaRPr b="1" spc="-10">
              <a:latin typeface="Trebuchet MS" panose="020B0603020202020204" pitchFamily="34" charset="0"/>
            </a:endParaRPr>
          </a:p>
          <a:p>
            <a:pPr marL="12700">
              <a:lnSpc>
                <a:spcPts val="2590"/>
              </a:lnSpc>
            </a:pPr>
            <a:r>
              <a:rPr lang="en-US" sz="1600" b="1">
                <a:solidFill>
                  <a:srgbClr val="7B7B7B"/>
                </a:solidFill>
                <a:latin typeface="Trebuchet MS"/>
              </a:rPr>
              <a:t>EMISSIONS PER KG FOR PRODUCTS PRODUCED BY EACH SIKA PLANT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EFBD3BC-E61E-8D42-E173-93499A0DADE8}"/>
              </a:ext>
            </a:extLst>
          </p:cNvPr>
          <p:cNvSpPr txBox="1"/>
          <p:nvPr/>
        </p:nvSpPr>
        <p:spPr>
          <a:xfrm>
            <a:off x="249237" y="4925975"/>
            <a:ext cx="20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12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DFF20-ABA0-ECA6-6108-89F797327ECB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A4F7-36A9-F78E-4AE9-71E5F278C898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98C50-B028-8F0C-C84E-54C5A923B3D2}"/>
              </a:ext>
            </a:extLst>
          </p:cNvPr>
          <p:cNvSpPr txBox="1"/>
          <p:nvPr/>
        </p:nvSpPr>
        <p:spPr>
          <a:xfrm>
            <a:off x="5475448" y="1129311"/>
            <a:ext cx="3319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ea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D380C-9DA7-830B-E7A1-3A7DA08326AA}"/>
              </a:ext>
            </a:extLst>
          </p:cNvPr>
          <p:cNvSpPr/>
          <p:nvPr/>
        </p:nvSpPr>
        <p:spPr>
          <a:xfrm rot="16200000">
            <a:off x="5115058" y="2553678"/>
            <a:ext cx="2198693" cy="73998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15995-739C-3346-F6DD-50B48A12BBD7}"/>
              </a:ext>
            </a:extLst>
          </p:cNvPr>
          <p:cNvSpPr txBox="1"/>
          <p:nvPr/>
        </p:nvSpPr>
        <p:spPr>
          <a:xfrm>
            <a:off x="6765583" y="1530461"/>
            <a:ext cx="1460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7B7B7B"/>
                </a:solidFill>
                <a:latin typeface="Trebuchet MS"/>
              </a:rPr>
              <a:t>DATA INSIGHTS</a:t>
            </a:r>
            <a:endParaRPr lang="en-US" sz="14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E287F9E-B0D0-69C7-1262-71345EC34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40" y="1485900"/>
            <a:ext cx="393227" cy="3932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2BF061-6C64-7EEA-780D-CA44A3FCD3A8}"/>
              </a:ext>
            </a:extLst>
          </p:cNvPr>
          <p:cNvSpPr txBox="1"/>
          <p:nvPr/>
        </p:nvSpPr>
        <p:spPr>
          <a:xfrm>
            <a:off x="6255093" y="2010171"/>
            <a:ext cx="2867542" cy="17338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ea typeface="+mn-lt"/>
                <a:cs typeface="+mn-lt"/>
              </a:rPr>
              <a:t>The </a:t>
            </a:r>
            <a:r>
              <a:rPr lang="en-US" sz="1000" b="1" spc="-5" err="1">
                <a:latin typeface="Trebuchet MS"/>
                <a:ea typeface="+mn-lt"/>
                <a:cs typeface="+mn-lt"/>
              </a:rPr>
              <a:t>treemap</a:t>
            </a:r>
            <a:r>
              <a:rPr lang="en-US" sz="1000" b="1" spc="-5">
                <a:latin typeface="Trebuchet MS"/>
                <a:ea typeface="+mn-lt"/>
                <a:cs typeface="+mn-lt"/>
              </a:rPr>
              <a:t> chart</a:t>
            </a:r>
            <a:r>
              <a:rPr lang="en-US" sz="1000" spc="-5">
                <a:latin typeface="Trebuchet MS"/>
                <a:ea typeface="+mn-lt"/>
                <a:cs typeface="+mn-lt"/>
              </a:rPr>
              <a:t> help us understand the most manufactured products for each Sika plant and the CO2 emissions associated with each KG produced.</a:t>
            </a:r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cs typeface="Calibri"/>
              </a:rPr>
              <a:t>Most polluting Sika plant </a:t>
            </a:r>
            <a:r>
              <a:rPr lang="en-US" sz="1000" spc="-5">
                <a:latin typeface="Trebuchet MS"/>
                <a:cs typeface="Calibri"/>
              </a:rPr>
              <a:t>is 02-871 with a total CO2 pollution index of 3.51</a:t>
            </a:r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b="1" spc="-5" err="1">
                <a:latin typeface="Trebuchet MS"/>
                <a:cs typeface="Calibri"/>
              </a:rPr>
              <a:t>Cementious</a:t>
            </a:r>
            <a:r>
              <a:rPr lang="en-US" sz="1000" b="1" spc="-5">
                <a:latin typeface="Trebuchet MS"/>
                <a:cs typeface="Calibri"/>
              </a:rPr>
              <a:t> systems</a:t>
            </a:r>
            <a:r>
              <a:rPr lang="en-US" sz="1000" spc="-5">
                <a:latin typeface="Trebuchet MS"/>
                <a:cs typeface="Calibri"/>
              </a:rPr>
              <a:t> are probably the most manufactured and most costly to produce (emission wise) by all Sika's plants</a:t>
            </a:r>
          </a:p>
        </p:txBody>
      </p:sp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766F39DE-1C84-386A-2FD0-A77F62AFF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6" y="1308038"/>
            <a:ext cx="6067207" cy="25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7" y="110202"/>
            <a:ext cx="8866051" cy="64344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CO2 EMISSIONS BY FINAL DESTINATION PLANT</a:t>
            </a:r>
            <a:endParaRPr lang="en-US"/>
          </a:p>
          <a:p>
            <a:pPr marL="12700">
              <a:lnSpc>
                <a:spcPts val="2590"/>
              </a:lnSpc>
            </a:pPr>
            <a:r>
              <a:rPr lang="en-US" sz="1600" b="1">
                <a:solidFill>
                  <a:srgbClr val="7B7B7B"/>
                </a:solidFill>
                <a:latin typeface="Trebuchet MS"/>
              </a:rPr>
              <a:t>WHAT FINAL DESTINATIONS WE ARE EMITTING MORE C02? </a:t>
            </a:r>
            <a:endParaRPr lang="en-US" sz="16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EFBD3BC-E61E-8D42-E173-93499A0DADE8}"/>
              </a:ext>
            </a:extLst>
          </p:cNvPr>
          <p:cNvSpPr txBox="1"/>
          <p:nvPr/>
        </p:nvSpPr>
        <p:spPr>
          <a:xfrm>
            <a:off x="249237" y="4925975"/>
            <a:ext cx="20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13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DFF20-ABA0-ECA6-6108-89F797327ECB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A4F7-36A9-F78E-4AE9-71E5F278C898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7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35F91595-9166-2126-B0EB-26D59F489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00" y="1369314"/>
            <a:ext cx="2738229" cy="2322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312507-56AB-B9CE-CCC5-2C866F95CBAC}"/>
              </a:ext>
            </a:extLst>
          </p:cNvPr>
          <p:cNvSpPr/>
          <p:nvPr/>
        </p:nvSpPr>
        <p:spPr>
          <a:xfrm rot="16200000">
            <a:off x="5115058" y="2553678"/>
            <a:ext cx="2198693" cy="73998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A48788-2350-0EF6-C85F-9CBEAA8CDE0D}"/>
              </a:ext>
            </a:extLst>
          </p:cNvPr>
          <p:cNvSpPr txBox="1"/>
          <p:nvPr/>
        </p:nvSpPr>
        <p:spPr>
          <a:xfrm>
            <a:off x="6765583" y="1530461"/>
            <a:ext cx="1460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7B7B7B"/>
                </a:solidFill>
                <a:latin typeface="Trebuchet MS"/>
              </a:rPr>
              <a:t>DATA INSIGHTS</a:t>
            </a:r>
            <a:endParaRPr lang="en-US" sz="14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0BC3F83-0467-8139-313A-F4518DC2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240" y="1485900"/>
            <a:ext cx="393227" cy="3932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4EE27E-03B1-E1A3-3E12-4808CE0A342B}"/>
              </a:ext>
            </a:extLst>
          </p:cNvPr>
          <p:cNvSpPr txBox="1"/>
          <p:nvPr/>
        </p:nvSpPr>
        <p:spPr>
          <a:xfrm>
            <a:off x="6255093" y="2010171"/>
            <a:ext cx="2867542" cy="10669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spc="-5">
                <a:latin typeface="Trebuchet MS"/>
                <a:cs typeface="Calibri"/>
              </a:rPr>
              <a:t>This pie chart graph is based on the destination plants and their CO2 emissions. </a:t>
            </a:r>
            <a:endParaRPr lang="en-US"/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spc="-5">
                <a:latin typeface="Trebuchet MS"/>
                <a:cs typeface="Calibri"/>
              </a:rPr>
              <a:t>Largest share of CO2 goes to '</a:t>
            </a:r>
            <a:r>
              <a:rPr lang="en-US" sz="1000" b="1" spc="-5">
                <a:latin typeface="Trebuchet MS"/>
                <a:cs typeface="Calibri"/>
              </a:rPr>
              <a:t>93350</a:t>
            </a:r>
            <a:r>
              <a:rPr lang="en-US" sz="1000" spc="-5">
                <a:latin typeface="Trebuchet MS"/>
                <a:cs typeface="Calibri"/>
              </a:rPr>
              <a:t>' plant in </a:t>
            </a:r>
            <a:r>
              <a:rPr lang="en-US" sz="1000" b="1" spc="-5">
                <a:latin typeface="Trebuchet MS"/>
                <a:cs typeface="Calibri"/>
              </a:rPr>
              <a:t>France</a:t>
            </a:r>
            <a:r>
              <a:rPr lang="en-US" sz="1000" spc="-5">
                <a:latin typeface="Trebuchet MS"/>
                <a:cs typeface="Calibri"/>
              </a:rPr>
              <a:t> holds the biggest chunk of the pie.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6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7" y="67553"/>
            <a:ext cx="8866051" cy="97687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solidFill>
                  <a:srgbClr val="000000"/>
                </a:solidFill>
                <a:latin typeface="Trebuchet MS"/>
              </a:rPr>
              <a:t>TOP EMISSIONS</a:t>
            </a:r>
            <a:br>
              <a:rPr lang="en-US" b="1" spc="-5">
                <a:solidFill>
                  <a:srgbClr val="000000"/>
                </a:solidFill>
                <a:latin typeface="Trebuchet MS"/>
              </a:rPr>
            </a:br>
            <a:r>
              <a:rPr lang="en-US" sz="1600" b="1">
                <a:solidFill>
                  <a:srgbClr val="7B7B7B"/>
                </a:solidFill>
                <a:latin typeface="Trebuchet MS"/>
              </a:rPr>
              <a:t>TOP EMISSIONS BY MATERIALS AND COUNTRY</a:t>
            </a:r>
          </a:p>
          <a:p>
            <a:pPr marL="12700">
              <a:lnSpc>
                <a:spcPts val="2590"/>
              </a:lnSpc>
            </a:pPr>
            <a:endParaRPr lang="en-US" sz="16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EFBD3BC-E61E-8D42-E173-93499A0DADE8}"/>
              </a:ext>
            </a:extLst>
          </p:cNvPr>
          <p:cNvSpPr txBox="1"/>
          <p:nvPr/>
        </p:nvSpPr>
        <p:spPr>
          <a:xfrm>
            <a:off x="249237" y="4925975"/>
            <a:ext cx="20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14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DFF20-ABA0-ECA6-6108-89F797327ECB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A4F7-36A9-F78E-4AE9-71E5F278C898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7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04767830-9BF1-D18D-FB7F-1022D385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34" y="808945"/>
            <a:ext cx="4264397" cy="1873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4D1FDD-0F00-CA79-DA65-D522B0BCB1F5}"/>
              </a:ext>
            </a:extLst>
          </p:cNvPr>
          <p:cNvSpPr txBox="1"/>
          <p:nvPr/>
        </p:nvSpPr>
        <p:spPr>
          <a:xfrm>
            <a:off x="5101414" y="1319241"/>
            <a:ext cx="2996173" cy="22980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ea typeface="+mn-lt"/>
                <a:cs typeface="+mn-lt"/>
              </a:rPr>
              <a:t>This Pie Chart </a:t>
            </a:r>
            <a:r>
              <a:rPr lang="en-US" sz="1000" spc="-5">
                <a:latin typeface="Trebuchet MS"/>
                <a:ea typeface="+mn-lt"/>
                <a:cs typeface="+mn-lt"/>
              </a:rPr>
              <a:t>shows that intercompany and adhesive systems contributes half of the Co2 emission</a:t>
            </a:r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endParaRPr lang="en-US" sz="1000" spc="-5">
              <a:latin typeface="Trebuchet MS"/>
              <a:ea typeface="+mn-lt"/>
              <a:cs typeface="+mn-lt"/>
            </a:endParaRPr>
          </a:p>
          <a:p>
            <a:pPr marL="12700" marR="112395"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000" spc="-5">
              <a:latin typeface="Trebuchet MS"/>
              <a:ea typeface="+mn-lt"/>
              <a:cs typeface="+mn-lt"/>
            </a:endParaRPr>
          </a:p>
          <a:p>
            <a:pPr marL="12700" marR="112395">
              <a:spcBef>
                <a:spcPts val="370"/>
              </a:spcBef>
              <a:tabLst>
                <a:tab pos="282575" algn="l"/>
                <a:tab pos="283210" algn="l"/>
              </a:tabLst>
            </a:pPr>
            <a:endParaRPr lang="en-US" sz="1000" spc="-5">
              <a:latin typeface="Trebuchet MS"/>
              <a:ea typeface="+mn-lt"/>
              <a:cs typeface="+mn-lt"/>
            </a:endParaRPr>
          </a:p>
          <a:p>
            <a:pPr marL="12700" marR="112395">
              <a:spcBef>
                <a:spcPts val="370"/>
              </a:spcBef>
              <a:tabLst>
                <a:tab pos="282575" algn="l"/>
                <a:tab pos="283210" algn="l"/>
              </a:tabLst>
            </a:pPr>
            <a:endParaRPr lang="en-US" sz="1000" spc="-5">
              <a:latin typeface="Trebuchet MS"/>
              <a:ea typeface="+mn-lt"/>
              <a:cs typeface="+mn-lt"/>
            </a:endParaRPr>
          </a:p>
          <a:p>
            <a:pPr marL="12700" marR="112395">
              <a:spcBef>
                <a:spcPts val="370"/>
              </a:spcBef>
              <a:tabLst>
                <a:tab pos="282575" algn="l"/>
                <a:tab pos="283210" algn="l"/>
              </a:tabLst>
            </a:pPr>
            <a:endParaRPr lang="en-US" sz="1000" spc="-5">
              <a:latin typeface="Trebuchet MS"/>
              <a:ea typeface="+mn-lt"/>
              <a:cs typeface="+mn-lt"/>
            </a:endParaRPr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Arial"/>
              <a:buChar char="•"/>
              <a:tabLst>
                <a:tab pos="282575" algn="l"/>
                <a:tab pos="283210" algn="l"/>
              </a:tabLst>
            </a:pPr>
            <a:r>
              <a:rPr lang="en-US" sz="1000" spc="-5">
                <a:latin typeface="Trebuchet MS"/>
                <a:ea typeface="+mn-lt"/>
                <a:cs typeface="+mn-lt"/>
              </a:rPr>
              <a:t>The </a:t>
            </a:r>
            <a:r>
              <a:rPr lang="en-US" sz="1000" b="1" spc="-5">
                <a:latin typeface="Trebuchet MS"/>
                <a:ea typeface="+mn-lt"/>
                <a:cs typeface="+mn-lt"/>
              </a:rPr>
              <a:t>top polluting countries</a:t>
            </a:r>
            <a:r>
              <a:rPr lang="en-US" sz="1000" spc="-5">
                <a:latin typeface="Trebuchet MS"/>
                <a:ea typeface="+mn-lt"/>
                <a:cs typeface="+mn-lt"/>
              </a:rPr>
              <a:t> in both inbound and outbound flows are CH,DE,ES,FR,GB,SE .</a:t>
            </a:r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endParaRPr lang="en-US" sz="1000" b="1" spc="-5">
              <a:latin typeface="Trebuchet MS"/>
              <a:ea typeface="+mn-lt"/>
              <a:cs typeface="+mn-lt"/>
            </a:endParaRPr>
          </a:p>
        </p:txBody>
      </p:sp>
      <p:pic>
        <p:nvPicPr>
          <p:cNvPr id="12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8CC3E3BD-FE22-F5E0-C7BD-119F3CF5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04" y="2672968"/>
            <a:ext cx="4306420" cy="18734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702D19-6398-6DA4-CB90-668F30C3ABBC}"/>
              </a:ext>
            </a:extLst>
          </p:cNvPr>
          <p:cNvSpPr txBox="1"/>
          <p:nvPr/>
        </p:nvSpPr>
        <p:spPr>
          <a:xfrm>
            <a:off x="5143184" y="3522577"/>
            <a:ext cx="29961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F9EE8A6-489D-6811-0A1D-C1A040407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240" y="692624"/>
            <a:ext cx="393227" cy="3932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41C760-6416-3E45-B596-B6774487B3D7}"/>
              </a:ext>
            </a:extLst>
          </p:cNvPr>
          <p:cNvSpPr/>
          <p:nvPr/>
        </p:nvSpPr>
        <p:spPr>
          <a:xfrm rot="16200000" flipV="1">
            <a:off x="3055097" y="2521052"/>
            <a:ext cx="3776716" cy="96599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FE369-7F1F-B728-C1F5-F7F9B0B9FE9F}"/>
              </a:ext>
            </a:extLst>
          </p:cNvPr>
          <p:cNvSpPr txBox="1"/>
          <p:nvPr/>
        </p:nvSpPr>
        <p:spPr>
          <a:xfrm>
            <a:off x="5622583" y="745715"/>
            <a:ext cx="1460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7B7B7B"/>
                </a:solidFill>
                <a:latin typeface="Trebuchet MS"/>
              </a:rPr>
              <a:t>DATA INSIGHTS</a:t>
            </a:r>
            <a:endParaRPr lang="en-US" sz="1400"/>
          </a:p>
        </p:txBody>
      </p:sp>
      <p:pic>
        <p:nvPicPr>
          <p:cNvPr id="5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4DCE18BC-CAE3-25FA-D81D-4F514FC90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3" t="89545" r="-74" b="-169"/>
          <a:stretch/>
        </p:blipFill>
        <p:spPr>
          <a:xfrm>
            <a:off x="3120220" y="2302422"/>
            <a:ext cx="713894" cy="1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7" y="110202"/>
            <a:ext cx="8866051" cy="64344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Data Visualization – Apache Superset Dashboard</a:t>
            </a:r>
            <a:endParaRPr lang="en-US"/>
          </a:p>
          <a:p>
            <a:pPr marL="12700">
              <a:lnSpc>
                <a:spcPts val="2590"/>
              </a:lnSpc>
            </a:pPr>
            <a:endParaRPr lang="en-US" sz="16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EFBD3BC-E61E-8D42-E173-93499A0DADE8}"/>
              </a:ext>
            </a:extLst>
          </p:cNvPr>
          <p:cNvSpPr txBox="1"/>
          <p:nvPr/>
        </p:nvSpPr>
        <p:spPr>
          <a:xfrm>
            <a:off x="249237" y="4925975"/>
            <a:ext cx="20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15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DFF20-ABA0-ECA6-6108-89F797327ECB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A4F7-36A9-F78E-4AE9-71E5F278C898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12" name="Picture 12" descr="A picture containing sky&#10;&#10;Description automatically generated">
            <a:extLst>
              <a:ext uri="{FF2B5EF4-FFF2-40B4-BE49-F238E27FC236}">
                <a16:creationId xmlns:a16="http://schemas.microsoft.com/office/drawing/2014/main" id="{E4FE5CA8-4E8B-D044-D886-BEDCA4CB9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" t="2537" r="26683" b="2800"/>
          <a:stretch/>
        </p:blipFill>
        <p:spPr>
          <a:xfrm>
            <a:off x="579085" y="1385436"/>
            <a:ext cx="3994043" cy="2338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178839-205F-464F-BBC4-D3359F2EEB3B}"/>
              </a:ext>
            </a:extLst>
          </p:cNvPr>
          <p:cNvSpPr txBox="1"/>
          <p:nvPr/>
        </p:nvSpPr>
        <p:spPr>
          <a:xfrm>
            <a:off x="5044454" y="1672468"/>
            <a:ext cx="367290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- This graph showing Co2 emission from origin to destination country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- The size of the circle denotes the magnitude of the Co2 emission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ACCC6ED-338C-2EB9-7331-91E084E9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40" y="692624"/>
            <a:ext cx="393227" cy="3932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2E09E1-4A49-9825-D435-0503A2E3E660}"/>
              </a:ext>
            </a:extLst>
          </p:cNvPr>
          <p:cNvSpPr/>
          <p:nvPr/>
        </p:nvSpPr>
        <p:spPr>
          <a:xfrm rot="16200000" flipV="1">
            <a:off x="3055097" y="2521052"/>
            <a:ext cx="3776716" cy="96599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098F58-21FA-C9C8-40C7-2DDC63A18A22}"/>
              </a:ext>
            </a:extLst>
          </p:cNvPr>
          <p:cNvSpPr txBox="1"/>
          <p:nvPr/>
        </p:nvSpPr>
        <p:spPr>
          <a:xfrm>
            <a:off x="5622583" y="745715"/>
            <a:ext cx="1460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7B7B7B"/>
                </a:solidFill>
                <a:latin typeface="Trebuchet MS"/>
              </a:rPr>
              <a:t>DATA INSIGHTS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6714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7" y="110202"/>
            <a:ext cx="8866051" cy="64344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Data Visualization – Apache Superset Dashboard</a:t>
            </a:r>
            <a:endParaRPr lang="en-US"/>
          </a:p>
          <a:p>
            <a:pPr marL="12700">
              <a:lnSpc>
                <a:spcPts val="2590"/>
              </a:lnSpc>
            </a:pPr>
            <a:endParaRPr lang="en-US" sz="16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EFBD3BC-E61E-8D42-E173-93499A0DADE8}"/>
              </a:ext>
            </a:extLst>
          </p:cNvPr>
          <p:cNvSpPr txBox="1"/>
          <p:nvPr/>
        </p:nvSpPr>
        <p:spPr>
          <a:xfrm>
            <a:off x="249237" y="4925975"/>
            <a:ext cx="20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16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DFF20-ABA0-ECA6-6108-89F797327ECB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A4F7-36A9-F78E-4AE9-71E5F278C898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E6978-72C3-04B6-8F46-B82FA0186DA3}"/>
              </a:ext>
            </a:extLst>
          </p:cNvPr>
          <p:cNvSpPr txBox="1"/>
          <p:nvPr/>
        </p:nvSpPr>
        <p:spPr>
          <a:xfrm>
            <a:off x="1384755" y="4072719"/>
            <a:ext cx="56939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-Distance depicted from Origin P</a:t>
            </a:r>
            <a:r>
              <a:rPr lang="en-US" sz="1600">
                <a:cs typeface="Calibri"/>
              </a:rPr>
              <a:t>lant(Source) to </a:t>
            </a:r>
            <a:r>
              <a:rPr lang="en-US">
                <a:cs typeface="Calibri"/>
              </a:rPr>
              <a:t>Destination Plant(Target)</a:t>
            </a:r>
            <a:endParaRPr lang="en-US"/>
          </a:p>
        </p:txBody>
      </p:sp>
      <p:pic>
        <p:nvPicPr>
          <p:cNvPr id="5" name="Picture 8" descr="Chart, table, treemap chart&#10;&#10;Description automatically generated">
            <a:extLst>
              <a:ext uri="{FF2B5EF4-FFF2-40B4-BE49-F238E27FC236}">
                <a16:creationId xmlns:a16="http://schemas.microsoft.com/office/drawing/2014/main" id="{5E7741AC-CFCA-ECC9-0D79-DB978113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76" y="878906"/>
            <a:ext cx="7078118" cy="30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9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7" y="110202"/>
            <a:ext cx="8866051" cy="34624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BUSINESS QUESTIONS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EFBD3BC-E61E-8D42-E173-93499A0DADE8}"/>
              </a:ext>
            </a:extLst>
          </p:cNvPr>
          <p:cNvSpPr txBox="1"/>
          <p:nvPr/>
        </p:nvSpPr>
        <p:spPr>
          <a:xfrm>
            <a:off x="249237" y="4925975"/>
            <a:ext cx="20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17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DFF20-ABA0-ECA6-6108-89F797327ECB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A4F7-36A9-F78E-4AE9-71E5F278C898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7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E167844-1272-D7FC-7863-53BF1F9EE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" r="-127" b="19434"/>
          <a:stretch/>
        </p:blipFill>
        <p:spPr>
          <a:xfrm>
            <a:off x="310369" y="1097955"/>
            <a:ext cx="5204425" cy="1822456"/>
          </a:xfrm>
          <a:prstGeom prst="rect">
            <a:avLst/>
          </a:prstGeom>
        </p:spPr>
      </p:pic>
      <p:pic>
        <p:nvPicPr>
          <p:cNvPr id="11" name="Picture 11" descr="Chart, sunburst chart&#10;&#10;Description automatically generated">
            <a:extLst>
              <a:ext uri="{FF2B5EF4-FFF2-40B4-BE49-F238E27FC236}">
                <a16:creationId xmlns:a16="http://schemas.microsoft.com/office/drawing/2014/main" id="{095AB00B-2EA3-CD2D-E8E4-FEF80E92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50" y="2986063"/>
            <a:ext cx="2743200" cy="1192696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9A09E7E-D51A-C997-3D9D-89C8AEC6F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26" b="-359"/>
          <a:stretch/>
        </p:blipFill>
        <p:spPr>
          <a:xfrm>
            <a:off x="3114224" y="2986063"/>
            <a:ext cx="2399582" cy="1196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228F0-026B-E9B1-D866-A53CBEB0C41B}"/>
              </a:ext>
            </a:extLst>
          </p:cNvPr>
          <p:cNvSpPr txBox="1"/>
          <p:nvPr/>
        </p:nvSpPr>
        <p:spPr>
          <a:xfrm>
            <a:off x="223482" y="432463"/>
            <a:ext cx="69740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7B7B7B"/>
                </a:solidFill>
                <a:latin typeface="Trebuchet MS"/>
              </a:rPr>
              <a:t>What is the most high-emitting plant that sika operates?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182C5B-7B0A-92B7-3A1D-11BA07D4D8CF}"/>
              </a:ext>
            </a:extLst>
          </p:cNvPr>
          <p:cNvSpPr txBox="1"/>
          <p:nvPr/>
        </p:nvSpPr>
        <p:spPr>
          <a:xfrm>
            <a:off x="5950740" y="1505848"/>
            <a:ext cx="3196080" cy="28110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2700" marR="112395"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cs typeface="Calibri"/>
              </a:rPr>
              <a:t>The total CO2 emissions:</a:t>
            </a:r>
            <a:r>
              <a:rPr lang="en-US" sz="1000" spc="-5">
                <a:latin typeface="Trebuchet MS"/>
                <a:cs typeface="Calibri"/>
              </a:rPr>
              <a:t> we can see that the total Co2 emissions for sika's operation is 9.23B</a:t>
            </a:r>
            <a:endParaRPr lang="en-US"/>
          </a:p>
          <a:p>
            <a:pPr marL="12700" marR="112395">
              <a:spcBef>
                <a:spcPts val="370"/>
              </a:spcBef>
              <a:tabLst>
                <a:tab pos="282575" algn="l"/>
                <a:tab pos="283210" algn="l"/>
              </a:tabLst>
            </a:pPr>
            <a:endParaRPr lang="en-US" sz="1000" b="1" spc="-5">
              <a:latin typeface="Trebuchet MS"/>
              <a:cs typeface="Calibri"/>
            </a:endParaRPr>
          </a:p>
          <a:p>
            <a:pPr marL="12700" marR="112395">
              <a:spcBef>
                <a:spcPts val="370"/>
              </a:spcBef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cs typeface="Calibri"/>
              </a:rPr>
              <a:t>The CO2 emissions per plant: </a:t>
            </a:r>
            <a:r>
              <a:rPr lang="en-US" sz="1000" spc="-5">
                <a:latin typeface="Trebuchet MS"/>
                <a:cs typeface="Calibri"/>
              </a:rPr>
              <a:t>we can see the highest emitting plan is ES02, in Spain. </a:t>
            </a:r>
            <a:endParaRPr lang="en-US">
              <a:cs typeface="Calibri"/>
            </a:endParaRPr>
          </a:p>
          <a:p>
            <a:pPr marL="12700" marR="112395">
              <a:spcBef>
                <a:spcPts val="370"/>
              </a:spcBef>
              <a:tabLst>
                <a:tab pos="282575" algn="l"/>
                <a:tab pos="283210" algn="l"/>
              </a:tabLst>
            </a:pPr>
            <a:endParaRPr lang="en-US" sz="1000" spc="-5">
              <a:latin typeface="Trebuchet MS"/>
              <a:cs typeface="Calibri"/>
            </a:endParaRPr>
          </a:p>
          <a:p>
            <a:pPr marL="12700" marR="112395">
              <a:spcBef>
                <a:spcPts val="370"/>
              </a:spcBef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cs typeface="Calibri"/>
              </a:rPr>
              <a:t>The CO2 emissions per location: </a:t>
            </a:r>
            <a:r>
              <a:rPr lang="en-US" sz="1000" spc="-5">
                <a:latin typeface="Trebuchet MS"/>
                <a:cs typeface="Calibri"/>
              </a:rPr>
              <a:t>we can see that Germany is the highest polluting country</a:t>
            </a:r>
          </a:p>
          <a:p>
            <a:pPr marL="12700" marR="112395">
              <a:spcBef>
                <a:spcPts val="370"/>
              </a:spcBef>
              <a:tabLst>
                <a:tab pos="282575" algn="l"/>
                <a:tab pos="283210" algn="l"/>
              </a:tabLst>
            </a:pPr>
            <a:endParaRPr lang="en-US" sz="1000" b="1" spc="-5">
              <a:latin typeface="Trebuchet MS"/>
              <a:cs typeface="Calibri"/>
            </a:endParaRPr>
          </a:p>
          <a:p>
            <a:pPr marL="12700" marR="112395">
              <a:spcBef>
                <a:spcPts val="370"/>
              </a:spcBef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cs typeface="Calibri"/>
              </a:rPr>
              <a:t>The CO2 emissions by material category and Amount:</a:t>
            </a:r>
          </a:p>
          <a:p>
            <a:pPr marL="12700" marR="112395">
              <a:spcBef>
                <a:spcPts val="370"/>
              </a:spcBef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cs typeface="Calibri"/>
              </a:rPr>
              <a:t>Adhesive </a:t>
            </a:r>
            <a:r>
              <a:rPr lang="en-US" sz="1000" b="1" spc="-5" err="1">
                <a:latin typeface="Trebuchet MS"/>
                <a:cs typeface="Calibri"/>
              </a:rPr>
              <a:t>system,Intercompany</a:t>
            </a:r>
            <a:r>
              <a:rPr lang="en-US" sz="1000" b="1" spc="-5">
                <a:latin typeface="Trebuchet MS"/>
                <a:cs typeface="Calibri"/>
              </a:rPr>
              <a:t> and Thermoplastic categories more than half of C02 and Amount</a:t>
            </a:r>
          </a:p>
          <a:p>
            <a:pPr marL="12700" marR="112395">
              <a:spcBef>
                <a:spcPts val="370"/>
              </a:spcBef>
              <a:tabLst>
                <a:tab pos="282575" algn="l"/>
                <a:tab pos="283210" algn="l"/>
              </a:tabLst>
            </a:pPr>
            <a:endParaRPr lang="en-US" sz="1000" b="1" spc="-5">
              <a:latin typeface="Trebuchet MS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E079E7-FC76-F74B-327B-8757E02225B9}"/>
              </a:ext>
            </a:extLst>
          </p:cNvPr>
          <p:cNvSpPr/>
          <p:nvPr/>
        </p:nvSpPr>
        <p:spPr>
          <a:xfrm rot="16200000">
            <a:off x="4748893" y="2658384"/>
            <a:ext cx="2198693" cy="73998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725E582-9B96-36C6-6FEA-4AB9E1B2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291" y="1037205"/>
            <a:ext cx="393227" cy="3932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636A2A-4EF9-87C1-ACEE-BB17F80C4022}"/>
              </a:ext>
            </a:extLst>
          </p:cNvPr>
          <p:cNvSpPr txBox="1"/>
          <p:nvPr/>
        </p:nvSpPr>
        <p:spPr>
          <a:xfrm>
            <a:off x="6101634" y="1081891"/>
            <a:ext cx="1460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7B7B7B"/>
                </a:solidFill>
                <a:latin typeface="Trebuchet MS"/>
              </a:rPr>
              <a:t>DATA INSIGHTS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5778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4">
            <a:extLst>
              <a:ext uri="{FF2B5EF4-FFF2-40B4-BE49-F238E27FC236}">
                <a16:creationId xmlns:a16="http://schemas.microsoft.com/office/drawing/2014/main" id="{0BED4705-03D4-754F-04EC-902514B71D6C}"/>
              </a:ext>
            </a:extLst>
          </p:cNvPr>
          <p:cNvPicPr/>
          <p:nvPr/>
        </p:nvPicPr>
        <p:blipFill rotWithShape="1">
          <a:blip r:embed="rId2" cstate="print"/>
          <a:srcRect l="19084" t="1299" r="14072"/>
          <a:stretch/>
        </p:blipFill>
        <p:spPr>
          <a:xfrm>
            <a:off x="6262372" y="0"/>
            <a:ext cx="2895600" cy="5143500"/>
          </a:xfrm>
          <a:prstGeom prst="rect">
            <a:avLst/>
          </a:prstGeom>
          <a:ln>
            <a:noFill/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8" y="110202"/>
            <a:ext cx="7900670" cy="66402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PROJECT CONCLUSION (1/2)</a:t>
            </a:r>
            <a:endParaRPr b="1" spc="-10">
              <a:latin typeface="Trebuchet MS"/>
            </a:endParaRPr>
          </a:p>
          <a:p>
            <a:pPr marL="12700">
              <a:lnSpc>
                <a:spcPts val="2590"/>
              </a:lnSpc>
            </a:pPr>
            <a:r>
              <a:rPr lang="en-US" sz="1600" b="1">
                <a:solidFill>
                  <a:srgbClr val="7B7B7B"/>
                </a:solidFill>
                <a:latin typeface="Trebuchet MS"/>
              </a:rPr>
              <a:t>FINAL RECOMMENDATIONS TO SIKA</a:t>
            </a:r>
            <a:endParaRPr sz="16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948" y="954902"/>
            <a:ext cx="5970452" cy="384913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spc="-5">
                <a:latin typeface="Trebuchet MS"/>
                <a:cs typeface="Calibri"/>
              </a:rPr>
              <a:t>Sites like </a:t>
            </a:r>
            <a:r>
              <a:rPr lang="en-US" sz="1200" b="1" spc="-5">
                <a:latin typeface="Trebuchet MS"/>
                <a:cs typeface="Calibri"/>
              </a:rPr>
              <a:t>Germany</a:t>
            </a:r>
            <a:r>
              <a:rPr lang="en-US" sz="1200" spc="-5">
                <a:latin typeface="Trebuchet MS"/>
                <a:cs typeface="Calibri"/>
              </a:rPr>
              <a:t> and </a:t>
            </a:r>
            <a:r>
              <a:rPr lang="en-US" sz="1200" b="1" spc="-5">
                <a:latin typeface="Trebuchet MS"/>
                <a:cs typeface="Calibri"/>
              </a:rPr>
              <a:t>Switzerland</a:t>
            </a:r>
            <a:r>
              <a:rPr lang="en-US" sz="1200" spc="-5">
                <a:latin typeface="Trebuchet MS"/>
                <a:cs typeface="Calibri"/>
              </a:rPr>
              <a:t> are on the top of the list in absolutes CO2 terms but Spain  or UK if Kg handled are considered. </a:t>
            </a:r>
            <a:endParaRPr lang="en-US"/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/>
                <a:cs typeface="Calibri"/>
              </a:rPr>
              <a:t>Outbound flows</a:t>
            </a:r>
            <a:r>
              <a:rPr lang="en-US" sz="1200" spc="-5">
                <a:latin typeface="Trebuchet MS"/>
                <a:cs typeface="Calibri"/>
              </a:rPr>
              <a:t> tend to have higher CO2 emission per Kg than Inbounds.</a:t>
            </a: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/>
                <a:cs typeface="Calibri"/>
              </a:rPr>
              <a:t>Coatings and Resins</a:t>
            </a:r>
            <a:r>
              <a:rPr lang="en-US" sz="1200" spc="-5">
                <a:latin typeface="Trebuchet MS"/>
                <a:cs typeface="Calibri"/>
              </a:rPr>
              <a:t> from Germany supplied to Italy, Spain and Portugal as well as Concrete Materials from UK to Italy and Spain have high emission per KG</a:t>
            </a: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/>
                <a:cs typeface="Calibri"/>
              </a:rPr>
              <a:t>Medium size companies</a:t>
            </a:r>
            <a:r>
              <a:rPr lang="en-US" sz="1200" spc="-5">
                <a:latin typeface="Trebuchet MS"/>
                <a:cs typeface="Calibri"/>
              </a:rPr>
              <a:t> such as Greece, Ukraine, Latvia or Bulgaria have a high outbound carbon footprint from Factories in Germany, Switzerland, UK and Spain. Main technologies involved: Adhesives, Coatings and Concrete systems.</a:t>
            </a: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/>
                <a:cs typeface="Calibri"/>
              </a:rPr>
              <a:t>Bidirectional flows</a:t>
            </a:r>
            <a:r>
              <a:rPr lang="en-US" sz="1200" spc="-5">
                <a:latin typeface="Trebuchet MS"/>
                <a:cs typeface="Calibri"/>
              </a:rPr>
              <a:t> has been found among some producing plants for similar technologies. Potentially redundant flows.</a:t>
            </a: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spc="-5">
                <a:latin typeface="Trebuchet MS"/>
                <a:cs typeface="Calibri"/>
              </a:rPr>
              <a:t>These </a:t>
            </a:r>
            <a:r>
              <a:rPr lang="en-US" sz="1200" b="1" spc="-5">
                <a:latin typeface="Trebuchet MS"/>
                <a:cs typeface="Calibri"/>
              </a:rPr>
              <a:t>areas of the supply chain</a:t>
            </a:r>
            <a:r>
              <a:rPr lang="en-US" sz="1200" spc="-5">
                <a:latin typeface="Trebuchet MS"/>
                <a:cs typeface="Calibri"/>
              </a:rPr>
              <a:t> would need a more detail analysis and Shortest path or Breadth-first search algorithms are available to optimize the routes among sources, plants and customers.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9237" y="4943034"/>
            <a:ext cx="19968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18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AB3F35-B94C-1FE2-C83D-966743B0341F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B6A87-7457-89DF-6F6C-AE668E9AE127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CAAC9-916C-A6FF-E309-7D6EE1C373F7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660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8" y="110202"/>
            <a:ext cx="8863965" cy="131029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PROJECT CONCLUSION (2/2)</a:t>
            </a:r>
            <a:endParaRPr b="1" spc="-10">
              <a:latin typeface="Trebuchet MS"/>
            </a:endParaRPr>
          </a:p>
          <a:p>
            <a:pPr marL="12700">
              <a:lnSpc>
                <a:spcPts val="2590"/>
              </a:lnSpc>
            </a:pPr>
            <a:r>
              <a:rPr lang="en-US" sz="1600" b="1">
                <a:solidFill>
                  <a:srgbClr val="7B7B7B"/>
                </a:solidFill>
                <a:latin typeface="Trebuchet MS"/>
              </a:rPr>
              <a:t>FINAL SUMMARY</a:t>
            </a:r>
            <a:br>
              <a:rPr lang="en-US" sz="1600" b="1">
                <a:latin typeface="Trebuchet MS"/>
              </a:rPr>
            </a:br>
            <a:br>
              <a:rPr lang="en-US" sz="1600" b="1">
                <a:latin typeface="Trebuchet MS" panose="020B0603020202020204" pitchFamily="34" charset="0"/>
              </a:rPr>
            </a:br>
            <a:endParaRPr lang="en-US" sz="16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AFBB0A30-FC9E-B3EC-A236-3740CF758233}"/>
              </a:ext>
            </a:extLst>
          </p:cNvPr>
          <p:cNvSpPr txBox="1"/>
          <p:nvPr/>
        </p:nvSpPr>
        <p:spPr>
          <a:xfrm>
            <a:off x="249237" y="4925975"/>
            <a:ext cx="20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19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A0E851-99A0-61F1-AD8C-C1FB85D78BA0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459E4-E014-72FC-2DA7-F6BD7A8ECC1D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DCA8A-C14F-43A5-A87A-2ADBC755BB21}"/>
              </a:ext>
            </a:extLst>
          </p:cNvPr>
          <p:cNvSpPr txBox="1"/>
          <p:nvPr/>
        </p:nvSpPr>
        <p:spPr>
          <a:xfrm>
            <a:off x="217104" y="794846"/>
            <a:ext cx="6079806" cy="39805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4150" marR="112395" indent="-171450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200" spc="-5">
                <a:latin typeface="Trebuchet MS"/>
                <a:cs typeface="Calibri"/>
              </a:rPr>
              <a:t>Transportation network is highly complex. Graph processing and visualization helps significantly to </a:t>
            </a:r>
            <a:r>
              <a:rPr lang="en-US" sz="1200" b="1" spc="-5">
                <a:latin typeface="Trebuchet MS"/>
                <a:cs typeface="Calibri"/>
              </a:rPr>
              <a:t>understand and communicate the problem ,identify priorities and take actions.</a:t>
            </a:r>
            <a:endParaRPr lang="en-US">
              <a:cs typeface="Calibri"/>
            </a:endParaRPr>
          </a:p>
          <a:p>
            <a:pPr marL="184150" marR="112395" indent="-171450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200" spc="-5">
                <a:latin typeface="Trebuchet MS"/>
                <a:cs typeface="Calibri"/>
              </a:rPr>
              <a:t>The analysis allows to isolate the network among </a:t>
            </a:r>
            <a:r>
              <a:rPr lang="en-US" sz="1200" b="1" spc="-5">
                <a:latin typeface="Trebuchet MS"/>
                <a:cs typeface="Calibri"/>
              </a:rPr>
              <a:t>sources, plants and destination </a:t>
            </a:r>
            <a:r>
              <a:rPr lang="en-US" sz="1200" spc="-5">
                <a:latin typeface="Trebuchet MS"/>
                <a:cs typeface="Calibri"/>
              </a:rPr>
              <a:t>as well as separate the different supply chains based on </a:t>
            </a:r>
            <a:r>
              <a:rPr lang="en-US" sz="1200" b="1" spc="-5">
                <a:latin typeface="Trebuchet MS"/>
                <a:cs typeface="Calibri"/>
              </a:rPr>
              <a:t>technologies.</a:t>
            </a:r>
            <a:r>
              <a:rPr lang="en-US" sz="1200" spc="-5">
                <a:latin typeface="Trebuchet MS"/>
                <a:cs typeface="Calibri"/>
              </a:rPr>
              <a:t>  </a:t>
            </a: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84150" marR="112395" indent="-171450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200" spc="-5">
                <a:latin typeface="Trebuchet MS"/>
                <a:cs typeface="Calibri"/>
              </a:rPr>
              <a:t>Geographical visualization on </a:t>
            </a:r>
            <a:r>
              <a:rPr lang="en-US" sz="1200" b="1" spc="-5">
                <a:latin typeface="Trebuchet MS"/>
                <a:cs typeface="Calibri"/>
              </a:rPr>
              <a:t>Maps makes the exploratory process </a:t>
            </a:r>
            <a:r>
              <a:rPr lang="en-US" sz="1200" spc="-5">
                <a:latin typeface="Trebuchet MS"/>
                <a:cs typeface="Calibri"/>
              </a:rPr>
              <a:t>much easier where </a:t>
            </a:r>
            <a:r>
              <a:rPr lang="en-US" sz="1200" b="1" spc="-5">
                <a:latin typeface="Trebuchet MS"/>
                <a:cs typeface="Calibri"/>
              </a:rPr>
              <a:t>graph algorithms allows to find insights and patterns</a:t>
            </a:r>
          </a:p>
          <a:p>
            <a:pPr marL="184150" marR="112395" indent="-171450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200" spc="-5">
                <a:latin typeface="Trebuchet MS"/>
                <a:cs typeface="Calibri"/>
              </a:rPr>
              <a:t>Several graph algorithms has been set up and ready to be used  for further analysis on relationships, optimizations and clustering. </a:t>
            </a: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641350" marR="112395" lvl="1" indent="-171450">
              <a:spcBef>
                <a:spcPts val="370"/>
              </a:spcBef>
              <a:buClr>
                <a:srgbClr val="F5B324"/>
              </a:buClr>
              <a:buFont typeface="Courier New" panose="020B0604020202020204" pitchFamily="34" charset="0"/>
              <a:buChar char="o"/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/>
                <a:cs typeface="Calibri"/>
              </a:rPr>
              <a:t>Relationships Analysis</a:t>
            </a:r>
            <a:r>
              <a:rPr lang="en-US" sz="1200" spc="-5">
                <a:latin typeface="Trebuchet MS"/>
                <a:cs typeface="Calibri"/>
              </a:rPr>
              <a:t>: Motif, Out-In Degree and PageRank </a:t>
            </a: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641350" marR="112395" lvl="1" indent="-171450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Courier New" panose="020B0604020202020204" pitchFamily="34" charset="0"/>
              <a:buChar char="o"/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/>
                <a:cs typeface="Calibri"/>
              </a:rPr>
              <a:t>Optimization: </a:t>
            </a:r>
            <a:r>
              <a:rPr lang="en-US" sz="1200" spc="-5">
                <a:latin typeface="Trebuchet MS"/>
                <a:cs typeface="Calibri"/>
              </a:rPr>
              <a:t>Shortest paths, Breadth-first search</a:t>
            </a:r>
          </a:p>
          <a:p>
            <a:pPr marL="641350" marR="112395" lvl="1" indent="-171450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Courier New" panose="020B0604020202020204" pitchFamily="34" charset="0"/>
              <a:buChar char="o"/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/>
                <a:cs typeface="Calibri"/>
              </a:rPr>
              <a:t>Clustering: </a:t>
            </a:r>
            <a:r>
              <a:rPr lang="en-US" sz="1200" spc="-5">
                <a:latin typeface="Trebuchet MS"/>
                <a:cs typeface="Calibri"/>
              </a:rPr>
              <a:t>Strongly connected components and Label Propagations</a:t>
            </a:r>
          </a:p>
          <a:p>
            <a:pPr marL="184150" marR="112395" indent="-171450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84150" marR="112395" indent="-171450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200" spc="-5">
                <a:latin typeface="Trebuchet MS"/>
                <a:cs typeface="Calibri"/>
              </a:rPr>
              <a:t>All these multiple outputs are easily consumed in the </a:t>
            </a:r>
            <a:r>
              <a:rPr lang="en-US" sz="1200" b="1" spc="-5">
                <a:latin typeface="Trebuchet MS"/>
                <a:cs typeface="Calibri"/>
              </a:rPr>
              <a:t>Scope 3 Dashboard on Superset</a:t>
            </a:r>
            <a:r>
              <a:rPr lang="en-US" sz="1200" spc="-5">
                <a:latin typeface="Trebuchet MS"/>
                <a:cs typeface="Calibri"/>
              </a:rPr>
              <a:t>.</a:t>
            </a:r>
            <a:endParaRPr lang="en-US" sz="1200" b="1" spc="-5">
              <a:latin typeface="Trebuchet MS"/>
              <a:cs typeface="Calibr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558CF59-6853-D499-0B95-1A4D723B4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2" r="21165" b="-72"/>
          <a:stretch/>
        </p:blipFill>
        <p:spPr>
          <a:xfrm>
            <a:off x="6260691" y="70055"/>
            <a:ext cx="2899015" cy="50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6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8" y="110202"/>
            <a:ext cx="7900670" cy="664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 panose="020B0603020202020204" pitchFamily="34" charset="0"/>
              </a:rPr>
              <a:t>INTRODUCTION (1/3)</a:t>
            </a:r>
            <a:endParaRPr b="1" spc="-10">
              <a:latin typeface="Trebuchet MS" panose="020B0603020202020204" pitchFamily="34" charset="0"/>
            </a:endParaRPr>
          </a:p>
          <a:p>
            <a:pPr marL="12700">
              <a:lnSpc>
                <a:spcPts val="2590"/>
              </a:lnSpc>
            </a:pPr>
            <a:r>
              <a:rPr lang="en-US" sz="1600" b="1">
                <a:solidFill>
                  <a:srgbClr val="7B7B7B"/>
                </a:solidFill>
                <a:latin typeface="Trebuchet MS" panose="020B0603020202020204" pitchFamily="34" charset="0"/>
              </a:rPr>
              <a:t>MEET OUR TEAM - GROUP (C) </a:t>
            </a:r>
            <a:endParaRPr sz="16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237" y="4925975"/>
            <a:ext cx="13144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2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8" name="Google Shape;3979;p51">
            <a:extLst>
              <a:ext uri="{FF2B5EF4-FFF2-40B4-BE49-F238E27FC236}">
                <a16:creationId xmlns:a16="http://schemas.microsoft.com/office/drawing/2014/main" id="{203BAFDC-F459-4AF4-A8E9-8973C08B589A}"/>
              </a:ext>
            </a:extLst>
          </p:cNvPr>
          <p:cNvSpPr/>
          <p:nvPr/>
        </p:nvSpPr>
        <p:spPr>
          <a:xfrm>
            <a:off x="705833" y="1435392"/>
            <a:ext cx="1181700" cy="1181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A18206-C014-4D68-BE10-06609E7D5BE1}"/>
              </a:ext>
            </a:extLst>
          </p:cNvPr>
          <p:cNvSpPr/>
          <p:nvPr/>
        </p:nvSpPr>
        <p:spPr>
          <a:xfrm>
            <a:off x="851591" y="1581150"/>
            <a:ext cx="890184" cy="890184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4" name="Google Shape;3979;p51">
            <a:extLst>
              <a:ext uri="{FF2B5EF4-FFF2-40B4-BE49-F238E27FC236}">
                <a16:creationId xmlns:a16="http://schemas.microsoft.com/office/drawing/2014/main" id="{3B91BEAB-10CE-4CA5-B980-D91E4B160C54}"/>
              </a:ext>
            </a:extLst>
          </p:cNvPr>
          <p:cNvSpPr/>
          <p:nvPr/>
        </p:nvSpPr>
        <p:spPr>
          <a:xfrm>
            <a:off x="1779048" y="2979198"/>
            <a:ext cx="1181700" cy="1181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5170C0-75FE-4912-AE76-C4CE65E972AB}"/>
              </a:ext>
            </a:extLst>
          </p:cNvPr>
          <p:cNvSpPr/>
          <p:nvPr/>
        </p:nvSpPr>
        <p:spPr>
          <a:xfrm>
            <a:off x="1924806" y="3124956"/>
            <a:ext cx="890184" cy="890184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Trebuchet MS" panose="020B0603020202020204" pitchFamily="34" charset="0"/>
            </a:endParaRPr>
          </a:p>
        </p:txBody>
      </p:sp>
      <p:sp>
        <p:nvSpPr>
          <p:cNvPr id="16" name="Google Shape;3979;p51">
            <a:extLst>
              <a:ext uri="{FF2B5EF4-FFF2-40B4-BE49-F238E27FC236}">
                <a16:creationId xmlns:a16="http://schemas.microsoft.com/office/drawing/2014/main" id="{CFEFCCA0-4414-4229-884F-AC6E30926256}"/>
              </a:ext>
            </a:extLst>
          </p:cNvPr>
          <p:cNvSpPr/>
          <p:nvPr/>
        </p:nvSpPr>
        <p:spPr>
          <a:xfrm>
            <a:off x="2940308" y="1435392"/>
            <a:ext cx="1181700" cy="1181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B77FB3-4FE1-4DD1-A6C7-581A2CCA4C47}"/>
              </a:ext>
            </a:extLst>
          </p:cNvPr>
          <p:cNvSpPr/>
          <p:nvPr/>
        </p:nvSpPr>
        <p:spPr>
          <a:xfrm>
            <a:off x="3086066" y="1581150"/>
            <a:ext cx="890184" cy="890184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8" name="Google Shape;3979;p51">
            <a:extLst>
              <a:ext uri="{FF2B5EF4-FFF2-40B4-BE49-F238E27FC236}">
                <a16:creationId xmlns:a16="http://schemas.microsoft.com/office/drawing/2014/main" id="{A84A25FA-F823-49FB-A0A0-439A97092DCC}"/>
              </a:ext>
            </a:extLst>
          </p:cNvPr>
          <p:cNvSpPr/>
          <p:nvPr/>
        </p:nvSpPr>
        <p:spPr>
          <a:xfrm>
            <a:off x="4037321" y="2979198"/>
            <a:ext cx="1181700" cy="1181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B2173E-2524-44CD-B013-D5CBC983B910}"/>
              </a:ext>
            </a:extLst>
          </p:cNvPr>
          <p:cNvSpPr/>
          <p:nvPr/>
        </p:nvSpPr>
        <p:spPr>
          <a:xfrm>
            <a:off x="4183079" y="3124956"/>
            <a:ext cx="890184" cy="890184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Trebuchet MS" panose="020B0603020202020204" pitchFamily="34" charset="0"/>
            </a:endParaRPr>
          </a:p>
        </p:txBody>
      </p:sp>
      <p:sp>
        <p:nvSpPr>
          <p:cNvPr id="20" name="Google Shape;3979;p51">
            <a:extLst>
              <a:ext uri="{FF2B5EF4-FFF2-40B4-BE49-F238E27FC236}">
                <a16:creationId xmlns:a16="http://schemas.microsoft.com/office/drawing/2014/main" id="{2FC9C59A-2DE7-46FA-AB31-85DC286F381C}"/>
              </a:ext>
            </a:extLst>
          </p:cNvPr>
          <p:cNvSpPr/>
          <p:nvPr/>
        </p:nvSpPr>
        <p:spPr>
          <a:xfrm>
            <a:off x="5169269" y="1435392"/>
            <a:ext cx="1181700" cy="1181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C1BFFF-6707-48BE-9B8D-3B9833D20144}"/>
              </a:ext>
            </a:extLst>
          </p:cNvPr>
          <p:cNvSpPr/>
          <p:nvPr/>
        </p:nvSpPr>
        <p:spPr>
          <a:xfrm>
            <a:off x="5315027" y="1581150"/>
            <a:ext cx="890184" cy="890184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22" name="Google Shape;3979;p51">
            <a:extLst>
              <a:ext uri="{FF2B5EF4-FFF2-40B4-BE49-F238E27FC236}">
                <a16:creationId xmlns:a16="http://schemas.microsoft.com/office/drawing/2014/main" id="{F046E8C7-FDBA-4B7B-899C-C0B1348EC922}"/>
              </a:ext>
            </a:extLst>
          </p:cNvPr>
          <p:cNvSpPr/>
          <p:nvPr/>
        </p:nvSpPr>
        <p:spPr>
          <a:xfrm>
            <a:off x="6201713" y="2979198"/>
            <a:ext cx="1181700" cy="1181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774234D-979F-4A9F-9712-17CF768205B5}"/>
              </a:ext>
            </a:extLst>
          </p:cNvPr>
          <p:cNvSpPr/>
          <p:nvPr/>
        </p:nvSpPr>
        <p:spPr>
          <a:xfrm>
            <a:off x="6347471" y="3124956"/>
            <a:ext cx="890184" cy="890184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Trebuchet MS" panose="020B0603020202020204" pitchFamily="34" charset="0"/>
            </a:endParaRPr>
          </a:p>
        </p:txBody>
      </p:sp>
      <p:sp>
        <p:nvSpPr>
          <p:cNvPr id="24" name="Google Shape;3979;p51">
            <a:extLst>
              <a:ext uri="{FF2B5EF4-FFF2-40B4-BE49-F238E27FC236}">
                <a16:creationId xmlns:a16="http://schemas.microsoft.com/office/drawing/2014/main" id="{257618CB-A318-4DBE-9DA0-1EE97C2DD565}"/>
              </a:ext>
            </a:extLst>
          </p:cNvPr>
          <p:cNvSpPr/>
          <p:nvPr/>
        </p:nvSpPr>
        <p:spPr>
          <a:xfrm>
            <a:off x="7253479" y="1435392"/>
            <a:ext cx="1181700" cy="1181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0D3D81-E3DB-4C24-9E52-954C25993FF4}"/>
              </a:ext>
            </a:extLst>
          </p:cNvPr>
          <p:cNvSpPr/>
          <p:nvPr/>
        </p:nvSpPr>
        <p:spPr>
          <a:xfrm>
            <a:off x="7399237" y="1581150"/>
            <a:ext cx="890184" cy="890184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1B51F-8C07-4FA4-A765-4EE3A5225AD9}"/>
              </a:ext>
            </a:extLst>
          </p:cNvPr>
          <p:cNvSpPr/>
          <p:nvPr/>
        </p:nvSpPr>
        <p:spPr>
          <a:xfrm>
            <a:off x="907784" y="2353818"/>
            <a:ext cx="1463040" cy="318349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latin typeface="Trebuchet MS" panose="020B0603020202020204" pitchFamily="34" charset="0"/>
              </a:rPr>
              <a:t>Jorge Sanz Sacristan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7975BE-B9FB-4D1F-8C1B-884AD9988DBD}"/>
              </a:ext>
            </a:extLst>
          </p:cNvPr>
          <p:cNvSpPr/>
          <p:nvPr/>
        </p:nvSpPr>
        <p:spPr>
          <a:xfrm>
            <a:off x="3154899" y="2353818"/>
            <a:ext cx="1463040" cy="318349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latin typeface="Trebuchet MS" panose="020B0603020202020204" pitchFamily="34" charset="0"/>
              </a:rPr>
              <a:t>Nirmala </a:t>
            </a:r>
            <a:r>
              <a:rPr lang="en-US" sz="900" b="1" err="1">
                <a:latin typeface="Trebuchet MS" panose="020B0603020202020204" pitchFamily="34" charset="0"/>
              </a:rPr>
              <a:t>Vinothnabu</a:t>
            </a:r>
            <a:endParaRPr lang="en-US" sz="900" b="1">
              <a:latin typeface="Trebuchet MS" panose="020B0603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6A9332-8685-481E-A763-571FE61951C6}"/>
              </a:ext>
            </a:extLst>
          </p:cNvPr>
          <p:cNvSpPr/>
          <p:nvPr/>
        </p:nvSpPr>
        <p:spPr>
          <a:xfrm>
            <a:off x="5383860" y="2355686"/>
            <a:ext cx="1463040" cy="318349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latin typeface="Trebuchet MS" panose="020B0603020202020204" pitchFamily="34" charset="0"/>
              </a:rPr>
              <a:t>Stephanie Gessler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ECED3E-1AA3-477A-91A1-AEE5AD77F6C8}"/>
              </a:ext>
            </a:extLst>
          </p:cNvPr>
          <p:cNvSpPr/>
          <p:nvPr/>
        </p:nvSpPr>
        <p:spPr>
          <a:xfrm>
            <a:off x="7467600" y="2353818"/>
            <a:ext cx="1463040" cy="318349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latin typeface="Trebuchet MS" panose="020B0603020202020204" pitchFamily="34" charset="0"/>
              </a:rPr>
              <a:t>Juan Francisco </a:t>
            </a:r>
            <a:r>
              <a:rPr lang="en-US" sz="900" b="1" err="1">
                <a:latin typeface="Trebuchet MS" panose="020B0603020202020204" pitchFamily="34" charset="0"/>
              </a:rPr>
              <a:t>Horrillo</a:t>
            </a:r>
            <a:endParaRPr lang="en-US" sz="900" b="1">
              <a:latin typeface="Trebuchet MS" panose="020B0603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05CA4-D890-4872-B51C-A374C06DCCFD}"/>
              </a:ext>
            </a:extLst>
          </p:cNvPr>
          <p:cNvSpPr/>
          <p:nvPr/>
        </p:nvSpPr>
        <p:spPr>
          <a:xfrm>
            <a:off x="6400800" y="3884399"/>
            <a:ext cx="1463040" cy="318349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latin typeface="Trebuchet MS" panose="020B0603020202020204" pitchFamily="34" charset="0"/>
              </a:rPr>
              <a:t>Aous </a:t>
            </a:r>
            <a:r>
              <a:rPr lang="en-US" sz="900" b="1" err="1">
                <a:latin typeface="Trebuchet MS" panose="020B0603020202020204" pitchFamily="34" charset="0"/>
              </a:rPr>
              <a:t>Almegrin</a:t>
            </a:r>
            <a:endParaRPr lang="en-US" sz="900" b="1">
              <a:latin typeface="Trebuchet MS" panose="020B0603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3DD315-34BD-4A69-AFF7-53E14437F86E}"/>
              </a:ext>
            </a:extLst>
          </p:cNvPr>
          <p:cNvSpPr/>
          <p:nvPr/>
        </p:nvSpPr>
        <p:spPr>
          <a:xfrm>
            <a:off x="4243857" y="3892855"/>
            <a:ext cx="1463040" cy="318349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latin typeface="Trebuchet MS" panose="020B0603020202020204" pitchFamily="34" charset="0"/>
              </a:rPr>
              <a:t>Barbara </a:t>
            </a:r>
            <a:r>
              <a:rPr lang="en-US" sz="900" b="1" err="1">
                <a:latin typeface="Trebuchet MS" panose="020B0603020202020204" pitchFamily="34" charset="0"/>
              </a:rPr>
              <a:t>Manzuoli</a:t>
            </a:r>
            <a:endParaRPr lang="en-US" sz="900" b="1">
              <a:latin typeface="Trebuchet MS" panose="020B0603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70FBCE-CD83-4776-B87E-D954F33A5F03}"/>
              </a:ext>
            </a:extLst>
          </p:cNvPr>
          <p:cNvSpPr/>
          <p:nvPr/>
        </p:nvSpPr>
        <p:spPr>
          <a:xfrm>
            <a:off x="1994593" y="3884399"/>
            <a:ext cx="1463040" cy="318349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err="1">
                <a:latin typeface="Trebuchet MS" panose="020B0603020202020204" pitchFamily="34" charset="0"/>
              </a:rPr>
              <a:t>Prodromos</a:t>
            </a:r>
            <a:r>
              <a:rPr lang="en-US" sz="900" b="1">
                <a:latin typeface="Trebuchet MS" panose="020B0603020202020204" pitchFamily="34" charset="0"/>
              </a:rPr>
              <a:t> </a:t>
            </a:r>
            <a:r>
              <a:rPr lang="en-US" sz="900" b="1" err="1">
                <a:latin typeface="Trebuchet MS" panose="020B0603020202020204" pitchFamily="34" charset="0"/>
              </a:rPr>
              <a:t>Alampritis</a:t>
            </a:r>
            <a:endParaRPr lang="en-US" sz="900" b="1">
              <a:latin typeface="Trebuchet MS" panose="020B0603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D55AC-D165-3744-5345-7BDAC47813F4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48871-2746-6629-7663-3EBC6971D936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DBAA-B46B-5B50-915C-330BEAC8EC10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277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DA27D7-7750-451F-A0BC-020C3974EE8C}"/>
              </a:ext>
            </a:extLst>
          </p:cNvPr>
          <p:cNvSpPr/>
          <p:nvPr/>
        </p:nvSpPr>
        <p:spPr>
          <a:xfrm>
            <a:off x="76200" y="57150"/>
            <a:ext cx="8991600" cy="50292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1BDED7-5703-4512-B8F2-27013CC7A233}"/>
              </a:ext>
            </a:extLst>
          </p:cNvPr>
          <p:cNvSpPr/>
          <p:nvPr/>
        </p:nvSpPr>
        <p:spPr>
          <a:xfrm>
            <a:off x="304800" y="2156251"/>
            <a:ext cx="34501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-100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THANK YOU</a:t>
            </a:r>
            <a:endParaRPr lang="en-US" sz="3200" b="1" spc="-100">
              <a:solidFill>
                <a:schemeClr val="bg1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871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4">
            <a:extLst>
              <a:ext uri="{FF2B5EF4-FFF2-40B4-BE49-F238E27FC236}">
                <a16:creationId xmlns:a16="http://schemas.microsoft.com/office/drawing/2014/main" id="{0BED4705-03D4-754F-04EC-902514B71D6C}"/>
              </a:ext>
            </a:extLst>
          </p:cNvPr>
          <p:cNvPicPr/>
          <p:nvPr/>
        </p:nvPicPr>
        <p:blipFill rotWithShape="1">
          <a:blip r:embed="rId2" cstate="print"/>
          <a:srcRect l="19084" t="1299" r="14072"/>
          <a:stretch/>
        </p:blipFill>
        <p:spPr>
          <a:xfrm>
            <a:off x="6262372" y="0"/>
            <a:ext cx="2895600" cy="5143500"/>
          </a:xfrm>
          <a:prstGeom prst="rect">
            <a:avLst/>
          </a:prstGeom>
          <a:ln>
            <a:noFill/>
          </a:ln>
        </p:spPr>
      </p:pic>
      <p:pic>
        <p:nvPicPr>
          <p:cNvPr id="51" name="object 4">
            <a:extLst>
              <a:ext uri="{FF2B5EF4-FFF2-40B4-BE49-F238E27FC236}">
                <a16:creationId xmlns:a16="http://schemas.microsoft.com/office/drawing/2014/main" id="{2D9C399C-3EA1-DBA2-F696-A48BF513A36F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19084" t="1299" r="14072"/>
          <a:stretch/>
        </p:blipFill>
        <p:spPr>
          <a:xfrm>
            <a:off x="6262372" y="0"/>
            <a:ext cx="2895600" cy="5143500"/>
          </a:xfrm>
          <a:prstGeom prst="rect">
            <a:avLst/>
          </a:prstGeom>
          <a:ln>
            <a:noFill/>
          </a:ln>
        </p:spPr>
      </p:pic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18FD5C0-660F-1E5B-3707-157BE2F59744}"/>
              </a:ext>
            </a:extLst>
          </p:cNvPr>
          <p:cNvCxnSpPr>
            <a:stCxn id="204" idx="3"/>
            <a:endCxn id="218" idx="1"/>
          </p:cNvCxnSpPr>
          <p:nvPr/>
        </p:nvCxnSpPr>
        <p:spPr>
          <a:xfrm>
            <a:off x="1512571" y="2747059"/>
            <a:ext cx="3190188" cy="1412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8" y="110202"/>
            <a:ext cx="7900670" cy="664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 panose="020B0603020202020204" pitchFamily="34" charset="0"/>
              </a:rPr>
              <a:t>INTRODUCTION (2/3)</a:t>
            </a:r>
            <a:endParaRPr b="1" spc="-10">
              <a:latin typeface="Trebuchet MS" panose="020B0603020202020204" pitchFamily="34" charset="0"/>
            </a:endParaRPr>
          </a:p>
          <a:p>
            <a:pPr marL="12700">
              <a:lnSpc>
                <a:spcPts val="2590"/>
              </a:lnSpc>
            </a:pPr>
            <a:r>
              <a:rPr lang="en-US" sz="1600" b="1">
                <a:solidFill>
                  <a:srgbClr val="7B7B7B"/>
                </a:solidFill>
                <a:latin typeface="Trebuchet MS" panose="020B0603020202020204" pitchFamily="34" charset="0"/>
              </a:rPr>
              <a:t>ABOUT THE COMPANY</a:t>
            </a:r>
            <a:endParaRPr sz="16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948" y="954902"/>
            <a:ext cx="5970452" cy="1235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00200"/>
              </a:lnSpc>
              <a:spcBef>
                <a:spcPts val="95"/>
              </a:spcBef>
              <a:buClr>
                <a:srgbClr val="F5B324"/>
              </a:buClr>
              <a:tabLst>
                <a:tab pos="281940" algn="l"/>
                <a:tab pos="282575" algn="l"/>
              </a:tabLst>
            </a:pPr>
            <a:r>
              <a:rPr lang="en-US" sz="1200" b="1" spc="-10">
                <a:solidFill>
                  <a:srgbClr val="F5B324"/>
                </a:solidFill>
                <a:latin typeface="Trebuchet MS" panose="020B0603020202020204" pitchFamily="34" charset="0"/>
                <a:cs typeface="Calibri"/>
              </a:rPr>
              <a:t>ABOUT SIKA:</a:t>
            </a:r>
            <a:endParaRPr lang="en-US" sz="1200" spc="-10">
              <a:latin typeface="Trebuchet MS" panose="020B0603020202020204" pitchFamily="34" charset="0"/>
              <a:cs typeface="Calibri"/>
            </a:endParaRPr>
          </a:p>
          <a:p>
            <a:pPr marL="282575" marR="112395" indent="-26987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spc="-5">
                <a:latin typeface="Trebuchet MS" panose="020B0603020202020204" pitchFamily="34" charset="0"/>
                <a:cs typeface="Calibri"/>
              </a:rPr>
              <a:t>Sika is a specialty chemicals company with a leading position in the development and production of systems and products for bonding, sealing, damping, reinforcing, and protecting in the building sector and motor vehicle industry. </a:t>
            </a:r>
          </a:p>
          <a:p>
            <a:pPr marL="282575" marR="112395" indent="-26987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2065" marR="5080" algn="just">
              <a:lnSpc>
                <a:spcPct val="100200"/>
              </a:lnSpc>
              <a:spcBef>
                <a:spcPts val="95"/>
              </a:spcBef>
              <a:buClr>
                <a:srgbClr val="F5B324"/>
              </a:buClr>
              <a:tabLst>
                <a:tab pos="281940" algn="l"/>
                <a:tab pos="282575" algn="l"/>
              </a:tabLst>
            </a:pPr>
            <a:r>
              <a:rPr lang="en-US" sz="1200" b="1" spc="-10">
                <a:solidFill>
                  <a:srgbClr val="F5B324"/>
                </a:solidFill>
                <a:latin typeface="Trebuchet MS" panose="020B0603020202020204" pitchFamily="34" charset="0"/>
                <a:cs typeface="Calibri"/>
              </a:rPr>
              <a:t>SIKA SUSTAINABILITY STRATEGY FOR ZERO NET EMISSION BY 2050:</a:t>
            </a:r>
            <a:endParaRPr lang="en-US" sz="1200" spc="-1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237" y="4925975"/>
            <a:ext cx="13144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3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AB3F35-B94C-1FE2-C83D-966743B0341F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B6A87-7457-89DF-6F6C-AE668E9AE127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CAAC9-916C-A6FF-E309-7D6EE1C373F7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54A87E4A-9336-BDF1-0E4F-B77F0D9E2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82" y="3237854"/>
            <a:ext cx="3639818" cy="1687994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B3147448-0BD3-CB2C-B9E6-83A090B7850A}"/>
              </a:ext>
            </a:extLst>
          </p:cNvPr>
          <p:cNvSpPr txBox="1"/>
          <p:nvPr/>
        </p:nvSpPr>
        <p:spPr>
          <a:xfrm>
            <a:off x="1259842" y="5051167"/>
            <a:ext cx="3599458" cy="92333"/>
          </a:xfrm>
          <a:prstGeom prst="rect">
            <a:avLst/>
          </a:prstGeom>
          <a:solidFill>
            <a:srgbClr val="F5B324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600">
                <a:solidFill>
                  <a:schemeClr val="bg1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R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educe</a:t>
            </a:r>
            <a:r>
              <a:rPr lang="en-US" sz="600" spc="-45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6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CO2eq</a:t>
            </a:r>
            <a:r>
              <a:rPr lang="en-US" sz="6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emissions</a:t>
            </a:r>
            <a:r>
              <a:rPr lang="en-US" sz="6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(scope</a:t>
            </a:r>
            <a:r>
              <a:rPr lang="en-US" sz="6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1</a:t>
            </a:r>
            <a:r>
              <a:rPr lang="en-US" sz="600" spc="-45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and</a:t>
            </a:r>
            <a:r>
              <a:rPr lang="en-US" sz="6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2)</a:t>
            </a:r>
            <a:r>
              <a:rPr lang="en-US" sz="6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per</a:t>
            </a:r>
            <a:r>
              <a:rPr lang="en-US" sz="6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ton</a:t>
            </a:r>
            <a:r>
              <a:rPr lang="en-US" sz="6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sold</a:t>
            </a:r>
            <a:r>
              <a:rPr lang="en-US" sz="600" spc="-45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by </a:t>
            </a:r>
            <a:r>
              <a:rPr lang="en-US" sz="60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-</a:t>
            </a:r>
            <a:r>
              <a:rPr lang="en-US" sz="600" b="1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12%</a:t>
            </a:r>
            <a:r>
              <a:rPr lang="en-US" sz="600" b="1" spc="-4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until</a:t>
            </a:r>
            <a:r>
              <a:rPr lang="en-US" sz="6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6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2023</a:t>
            </a:r>
            <a:endParaRPr lang="en-US" sz="60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19BC911-FD2D-5086-08C6-B2668DF8B765}"/>
              </a:ext>
            </a:extLst>
          </p:cNvPr>
          <p:cNvSpPr/>
          <p:nvPr/>
        </p:nvSpPr>
        <p:spPr>
          <a:xfrm>
            <a:off x="486573" y="2435134"/>
            <a:ext cx="1025998" cy="623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890B523-4751-C8F9-046E-3F4B9C5612FF}"/>
              </a:ext>
            </a:extLst>
          </p:cNvPr>
          <p:cNvSpPr txBox="1"/>
          <p:nvPr/>
        </p:nvSpPr>
        <p:spPr>
          <a:xfrm>
            <a:off x="645542" y="2562393"/>
            <a:ext cx="74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F5B32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-42%</a:t>
            </a:r>
            <a:r>
              <a:rPr lang="en-US" sz="1800" b="1" spc="-40">
                <a:solidFill>
                  <a:srgbClr val="F5B32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US">
              <a:solidFill>
                <a:srgbClr val="F5B324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72E9E69-81FE-B46F-E00A-481348F283D2}"/>
              </a:ext>
            </a:extLst>
          </p:cNvPr>
          <p:cNvSpPr txBox="1"/>
          <p:nvPr/>
        </p:nvSpPr>
        <p:spPr>
          <a:xfrm>
            <a:off x="466172" y="2841185"/>
            <a:ext cx="1066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Scope</a:t>
            </a:r>
            <a:r>
              <a:rPr lang="en-US" sz="8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8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1</a:t>
            </a:r>
            <a:r>
              <a:rPr lang="en-US" sz="800" spc="-45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8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and</a:t>
            </a:r>
            <a:r>
              <a:rPr lang="en-US" sz="8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8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2</a:t>
            </a:r>
            <a:endParaRPr lang="en-US" sz="80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1054FA27-B2DD-1980-7A26-85158B1F1A22}"/>
              </a:ext>
            </a:extLst>
          </p:cNvPr>
          <p:cNvSpPr/>
          <p:nvPr/>
        </p:nvSpPr>
        <p:spPr>
          <a:xfrm>
            <a:off x="402237" y="2373183"/>
            <a:ext cx="639353" cy="160226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rebuchet MS" panose="020B0603020202020204" pitchFamily="34" charset="0"/>
              </a:rPr>
              <a:t>2032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8CC606B-D2E2-2B6D-ED95-1F57C1944395}"/>
              </a:ext>
            </a:extLst>
          </p:cNvPr>
          <p:cNvSpPr/>
          <p:nvPr/>
        </p:nvSpPr>
        <p:spPr>
          <a:xfrm>
            <a:off x="2618522" y="2449256"/>
            <a:ext cx="1025998" cy="623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40C40B2-63D8-B80A-D4EE-40169A32F790}"/>
              </a:ext>
            </a:extLst>
          </p:cNvPr>
          <p:cNvSpPr txBox="1"/>
          <p:nvPr/>
        </p:nvSpPr>
        <p:spPr>
          <a:xfrm>
            <a:off x="2777491" y="2576515"/>
            <a:ext cx="74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F5B32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-25%</a:t>
            </a:r>
            <a:r>
              <a:rPr lang="en-US" sz="1800" b="1" spc="-40">
                <a:solidFill>
                  <a:srgbClr val="F5B32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US">
              <a:solidFill>
                <a:srgbClr val="F5B324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32EC437-FC65-8119-5E19-E2DD4A6A08BD}"/>
              </a:ext>
            </a:extLst>
          </p:cNvPr>
          <p:cNvSpPr txBox="1"/>
          <p:nvPr/>
        </p:nvSpPr>
        <p:spPr>
          <a:xfrm>
            <a:off x="2598121" y="2855307"/>
            <a:ext cx="1066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Scope</a:t>
            </a:r>
            <a:r>
              <a:rPr lang="en-US" sz="8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8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3</a:t>
            </a:r>
            <a:endParaRPr lang="en-US" sz="80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F6D227B-883A-3C56-9E82-1497E062D46D}"/>
              </a:ext>
            </a:extLst>
          </p:cNvPr>
          <p:cNvSpPr/>
          <p:nvPr/>
        </p:nvSpPr>
        <p:spPr>
          <a:xfrm>
            <a:off x="2534186" y="2387305"/>
            <a:ext cx="639353" cy="160226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rebuchet MS" panose="020B0603020202020204" pitchFamily="34" charset="0"/>
              </a:rPr>
              <a:t>2032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1F8FCFEC-7A66-95D3-00AC-91C7C6DCB582}"/>
              </a:ext>
            </a:extLst>
          </p:cNvPr>
          <p:cNvSpPr/>
          <p:nvPr/>
        </p:nvSpPr>
        <p:spPr>
          <a:xfrm>
            <a:off x="4702759" y="2449256"/>
            <a:ext cx="1025998" cy="623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1C8870-5777-5F04-F529-3417EA691C6E}"/>
              </a:ext>
            </a:extLst>
          </p:cNvPr>
          <p:cNvSpPr txBox="1"/>
          <p:nvPr/>
        </p:nvSpPr>
        <p:spPr>
          <a:xfrm>
            <a:off x="4861728" y="2576515"/>
            <a:ext cx="74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F5B32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-90%</a:t>
            </a:r>
            <a:r>
              <a:rPr lang="en-US" sz="1800" b="1" spc="-40">
                <a:solidFill>
                  <a:srgbClr val="F5B324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US">
              <a:solidFill>
                <a:srgbClr val="F5B324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1EBB928-E661-AE77-0D4D-3B95AB32F241}"/>
              </a:ext>
            </a:extLst>
          </p:cNvPr>
          <p:cNvSpPr txBox="1"/>
          <p:nvPr/>
        </p:nvSpPr>
        <p:spPr>
          <a:xfrm>
            <a:off x="4682358" y="2855307"/>
            <a:ext cx="1066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Scope</a:t>
            </a:r>
            <a:r>
              <a:rPr lang="en-US" sz="800" spc="-4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8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1</a:t>
            </a:r>
            <a:r>
              <a:rPr lang="en-US" sz="800" spc="-45">
                <a:solidFill>
                  <a:schemeClr val="bg1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, </a:t>
            </a:r>
            <a:r>
              <a:rPr lang="en-US" sz="8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2 and 3</a:t>
            </a:r>
            <a:endParaRPr lang="en-US" sz="80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25F517D-20F3-82D5-C378-57C859C2E72F}"/>
              </a:ext>
            </a:extLst>
          </p:cNvPr>
          <p:cNvSpPr/>
          <p:nvPr/>
        </p:nvSpPr>
        <p:spPr>
          <a:xfrm>
            <a:off x="4618423" y="2387305"/>
            <a:ext cx="639353" cy="160226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rebuchet MS" panose="020B0603020202020204" pitchFamily="34" charset="0"/>
              </a:rPr>
              <a:t>2050</a:t>
            </a:r>
          </a:p>
        </p:txBody>
      </p:sp>
      <p:sp>
        <p:nvSpPr>
          <p:cNvPr id="225" name="Google Shape;12652;p64">
            <a:extLst>
              <a:ext uri="{FF2B5EF4-FFF2-40B4-BE49-F238E27FC236}">
                <a16:creationId xmlns:a16="http://schemas.microsoft.com/office/drawing/2014/main" id="{9C1FFA12-EEA4-A31F-8A1D-269D0AFE3CB4}"/>
              </a:ext>
            </a:extLst>
          </p:cNvPr>
          <p:cNvSpPr/>
          <p:nvPr/>
        </p:nvSpPr>
        <p:spPr>
          <a:xfrm>
            <a:off x="5480848" y="2477002"/>
            <a:ext cx="209988" cy="209784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F5B3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12652;p64">
            <a:extLst>
              <a:ext uri="{FF2B5EF4-FFF2-40B4-BE49-F238E27FC236}">
                <a16:creationId xmlns:a16="http://schemas.microsoft.com/office/drawing/2014/main" id="{904A6816-0BE3-78EC-1C0F-DBD9F82B6D50}"/>
              </a:ext>
            </a:extLst>
          </p:cNvPr>
          <p:cNvSpPr/>
          <p:nvPr/>
        </p:nvSpPr>
        <p:spPr>
          <a:xfrm>
            <a:off x="3404896" y="2486205"/>
            <a:ext cx="209988" cy="209784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F5B3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12652;p64">
            <a:extLst>
              <a:ext uri="{FF2B5EF4-FFF2-40B4-BE49-F238E27FC236}">
                <a16:creationId xmlns:a16="http://schemas.microsoft.com/office/drawing/2014/main" id="{BB1A005A-E9A7-6048-CCF6-7BC098AF0BAD}"/>
              </a:ext>
            </a:extLst>
          </p:cNvPr>
          <p:cNvSpPr/>
          <p:nvPr/>
        </p:nvSpPr>
        <p:spPr>
          <a:xfrm>
            <a:off x="1272947" y="2463850"/>
            <a:ext cx="209988" cy="209784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F5B3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CE25017-3803-6445-75D5-2E842CF76A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7811817"/>
              </p:ext>
            </p:extLst>
          </p:nvPr>
        </p:nvGraphicFramePr>
        <p:xfrm>
          <a:off x="6261613" y="884568"/>
          <a:ext cx="2974393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16CCAD26-DABF-F168-D364-A6531A123084}"/>
              </a:ext>
            </a:extLst>
          </p:cNvPr>
          <p:cNvSpPr txBox="1"/>
          <p:nvPr/>
        </p:nvSpPr>
        <p:spPr>
          <a:xfrm>
            <a:off x="6442463" y="1253346"/>
            <a:ext cx="2598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spc="-5">
                <a:solidFill>
                  <a:schemeClr val="bg1"/>
                </a:solidFill>
                <a:latin typeface="Trebuchet MS" panose="020B0603020202020204" pitchFamily="34" charset="0"/>
                <a:cs typeface="Calibri"/>
              </a:rPr>
              <a:t>SIKA’S EMISSION CATAGORIES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A7470C2-F284-9196-99A8-F187AA69FEE8}"/>
              </a:ext>
            </a:extLst>
          </p:cNvPr>
          <p:cNvSpPr/>
          <p:nvPr/>
        </p:nvSpPr>
        <p:spPr>
          <a:xfrm rot="16200000">
            <a:off x="6070771" y="4880597"/>
            <a:ext cx="457200" cy="73998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1A070E-183F-C942-E035-C29A4D5D5C0B}"/>
              </a:ext>
            </a:extLst>
          </p:cNvPr>
          <p:cNvSpPr txBox="1"/>
          <p:nvPr/>
        </p:nvSpPr>
        <p:spPr>
          <a:xfrm>
            <a:off x="6336036" y="4692897"/>
            <a:ext cx="588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5B324"/>
                </a:solidFill>
                <a:effectLst/>
                <a:uLnTx/>
                <a:uFillTx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9%</a:t>
            </a:r>
            <a:endParaRPr lang="en-US" sz="24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4A3BBA-D7ED-F67D-619F-690194A1C7EF}"/>
              </a:ext>
            </a:extLst>
          </p:cNvPr>
          <p:cNvSpPr txBox="1"/>
          <p:nvPr/>
        </p:nvSpPr>
        <p:spPr>
          <a:xfrm>
            <a:off x="6791101" y="4745622"/>
            <a:ext cx="190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OF SCOPE 3 EMISSIONS ARE FROM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F5B324"/>
                </a:solidFill>
                <a:effectLst/>
                <a:uLnTx/>
                <a:uFillTx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TRANSPORTATION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SOURCES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5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Graphic spid="12" grpId="0">
        <p:bldAsOne/>
      </p:bldGraphic>
      <p:bldP spid="48" grpId="0"/>
      <p:bldP spid="53" grpId="0" animBg="1"/>
      <p:bldP spid="57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70D78ECC-702E-EB23-A26C-32B0D70119AC}"/>
              </a:ext>
            </a:extLst>
          </p:cNvPr>
          <p:cNvSpPr/>
          <p:nvPr/>
        </p:nvSpPr>
        <p:spPr>
          <a:xfrm>
            <a:off x="6310719" y="970938"/>
            <a:ext cx="2366192" cy="2366192"/>
          </a:xfrm>
          <a:prstGeom prst="ellipse">
            <a:avLst/>
          </a:prstGeom>
          <a:solidFill>
            <a:schemeClr val="bg1">
              <a:lumMod val="5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8" y="110202"/>
            <a:ext cx="7900670" cy="664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 panose="020B0603020202020204" pitchFamily="34" charset="0"/>
              </a:rPr>
              <a:t>BUSINESS CHALLENGES TO BE ADDRESSED</a:t>
            </a:r>
            <a:endParaRPr b="1" spc="-10">
              <a:latin typeface="Trebuchet MS" panose="020B0603020202020204" pitchFamily="34" charset="0"/>
            </a:endParaRPr>
          </a:p>
          <a:p>
            <a:pPr marL="12700">
              <a:lnSpc>
                <a:spcPts val="2590"/>
              </a:lnSpc>
            </a:pPr>
            <a:r>
              <a:rPr lang="en-US" sz="1800" b="1">
                <a:solidFill>
                  <a:srgbClr val="7B7B7B"/>
                </a:solidFill>
                <a:latin typeface="Trebuchet MS" panose="020B0603020202020204" pitchFamily="34" charset="0"/>
              </a:rPr>
              <a:t>PROJECT GOALS AND OBJECTIVES</a:t>
            </a:r>
            <a:endParaRPr sz="18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237" y="4925975"/>
            <a:ext cx="13144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4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49C01B-EE29-355F-598A-69ABEF03E5E7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4074" name="Rectangle 4073">
            <a:extLst>
              <a:ext uri="{FF2B5EF4-FFF2-40B4-BE49-F238E27FC236}">
                <a16:creationId xmlns:a16="http://schemas.microsoft.com/office/drawing/2014/main" id="{BEE83A15-A262-72A5-862A-6AE4D9AB4AD6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4075" name="Rectangle 4074">
            <a:extLst>
              <a:ext uri="{FF2B5EF4-FFF2-40B4-BE49-F238E27FC236}">
                <a16:creationId xmlns:a16="http://schemas.microsoft.com/office/drawing/2014/main" id="{A1D8EE5E-2496-6D9B-8908-5BE7C9938185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grpSp>
        <p:nvGrpSpPr>
          <p:cNvPr id="4131" name="Google Shape;13947;p66">
            <a:extLst>
              <a:ext uri="{FF2B5EF4-FFF2-40B4-BE49-F238E27FC236}">
                <a16:creationId xmlns:a16="http://schemas.microsoft.com/office/drawing/2014/main" id="{0BDD17AB-1838-0746-0504-B1D47E6B6EE4}"/>
              </a:ext>
            </a:extLst>
          </p:cNvPr>
          <p:cNvGrpSpPr/>
          <p:nvPr/>
        </p:nvGrpSpPr>
        <p:grpSpPr>
          <a:xfrm>
            <a:off x="6546795" y="2116363"/>
            <a:ext cx="358916" cy="358542"/>
            <a:chOff x="2640993" y="3357835"/>
            <a:chExt cx="365348" cy="364966"/>
          </a:xfrm>
          <a:solidFill>
            <a:srgbClr val="F5B324"/>
          </a:solidFill>
        </p:grpSpPr>
        <p:sp>
          <p:nvSpPr>
            <p:cNvPr id="4132" name="Google Shape;13948;p66">
              <a:extLst>
                <a:ext uri="{FF2B5EF4-FFF2-40B4-BE49-F238E27FC236}">
                  <a16:creationId xmlns:a16="http://schemas.microsoft.com/office/drawing/2014/main" id="{34FDA077-80FC-3278-4386-C80EC5514623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13949;p66">
              <a:extLst>
                <a:ext uri="{FF2B5EF4-FFF2-40B4-BE49-F238E27FC236}">
                  <a16:creationId xmlns:a16="http://schemas.microsoft.com/office/drawing/2014/main" id="{0AA6726B-A994-B02A-31D0-8BF3DCBEA78F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13950;p66">
              <a:extLst>
                <a:ext uri="{FF2B5EF4-FFF2-40B4-BE49-F238E27FC236}">
                  <a16:creationId xmlns:a16="http://schemas.microsoft.com/office/drawing/2014/main" id="{C5B12576-55AA-21ED-A920-A20AB4E3BB61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13951;p66">
              <a:extLst>
                <a:ext uri="{FF2B5EF4-FFF2-40B4-BE49-F238E27FC236}">
                  <a16:creationId xmlns:a16="http://schemas.microsoft.com/office/drawing/2014/main" id="{2F8A341E-233B-016B-4AA4-D0231530CD92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13952;p66">
              <a:extLst>
                <a:ext uri="{FF2B5EF4-FFF2-40B4-BE49-F238E27FC236}">
                  <a16:creationId xmlns:a16="http://schemas.microsoft.com/office/drawing/2014/main" id="{6AA4F284-23BB-89D0-27C7-E9E24FACAAFC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13953;p66">
              <a:extLst>
                <a:ext uri="{FF2B5EF4-FFF2-40B4-BE49-F238E27FC236}">
                  <a16:creationId xmlns:a16="http://schemas.microsoft.com/office/drawing/2014/main" id="{F18671D4-CA17-070D-EA0F-7BD23E442033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13954;p66">
              <a:extLst>
                <a:ext uri="{FF2B5EF4-FFF2-40B4-BE49-F238E27FC236}">
                  <a16:creationId xmlns:a16="http://schemas.microsoft.com/office/drawing/2014/main" id="{C11F7C65-4CC0-8B34-11F2-F091C9556E68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13955;p66">
              <a:extLst>
                <a:ext uri="{FF2B5EF4-FFF2-40B4-BE49-F238E27FC236}">
                  <a16:creationId xmlns:a16="http://schemas.microsoft.com/office/drawing/2014/main" id="{E9F24954-108F-359B-2F2A-45ED69E4346A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13956;p66">
              <a:extLst>
                <a:ext uri="{FF2B5EF4-FFF2-40B4-BE49-F238E27FC236}">
                  <a16:creationId xmlns:a16="http://schemas.microsoft.com/office/drawing/2014/main" id="{3FC59FC2-E745-824D-AB8F-26ED509C61FA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13957;p66">
              <a:extLst>
                <a:ext uri="{FF2B5EF4-FFF2-40B4-BE49-F238E27FC236}">
                  <a16:creationId xmlns:a16="http://schemas.microsoft.com/office/drawing/2014/main" id="{3BC5E07E-C147-60A8-C758-BF30A4AE9C82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4" name="Rectangle 4143">
            <a:extLst>
              <a:ext uri="{FF2B5EF4-FFF2-40B4-BE49-F238E27FC236}">
                <a16:creationId xmlns:a16="http://schemas.microsoft.com/office/drawing/2014/main" id="{07002F69-54B0-C898-9E7C-A44AC86F15A5}"/>
              </a:ext>
            </a:extLst>
          </p:cNvPr>
          <p:cNvSpPr/>
          <p:nvPr/>
        </p:nvSpPr>
        <p:spPr>
          <a:xfrm>
            <a:off x="1850113" y="1792986"/>
            <a:ext cx="104584" cy="112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45" name="Google Shape;4652;p58">
            <a:extLst>
              <a:ext uri="{FF2B5EF4-FFF2-40B4-BE49-F238E27FC236}">
                <a16:creationId xmlns:a16="http://schemas.microsoft.com/office/drawing/2014/main" id="{A2766CB4-5E24-0BEF-23C6-FA5C17BF026A}"/>
              </a:ext>
            </a:extLst>
          </p:cNvPr>
          <p:cNvGrpSpPr/>
          <p:nvPr/>
        </p:nvGrpSpPr>
        <p:grpSpPr>
          <a:xfrm rot="5400000">
            <a:off x="6875662" y="2359793"/>
            <a:ext cx="173056" cy="97652"/>
            <a:chOff x="4756975" y="2341800"/>
            <a:chExt cx="91975" cy="51925"/>
          </a:xfrm>
          <a:solidFill>
            <a:srgbClr val="C00000"/>
          </a:solidFill>
        </p:grpSpPr>
        <p:sp>
          <p:nvSpPr>
            <p:cNvPr id="4146" name="Google Shape;4653;p58">
              <a:extLst>
                <a:ext uri="{FF2B5EF4-FFF2-40B4-BE49-F238E27FC236}">
                  <a16:creationId xmlns:a16="http://schemas.microsoft.com/office/drawing/2014/main" id="{45C60376-588D-EBE9-0969-C63701421A61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654;p58">
              <a:extLst>
                <a:ext uri="{FF2B5EF4-FFF2-40B4-BE49-F238E27FC236}">
                  <a16:creationId xmlns:a16="http://schemas.microsoft.com/office/drawing/2014/main" id="{9BBB8E70-4F36-E7A9-640F-D6552A456355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655;p58">
              <a:extLst>
                <a:ext uri="{FF2B5EF4-FFF2-40B4-BE49-F238E27FC236}">
                  <a16:creationId xmlns:a16="http://schemas.microsoft.com/office/drawing/2014/main" id="{A0747DC9-6BAE-69D9-94E6-BA920065D7DF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656;p58">
              <a:extLst>
                <a:ext uri="{FF2B5EF4-FFF2-40B4-BE49-F238E27FC236}">
                  <a16:creationId xmlns:a16="http://schemas.microsoft.com/office/drawing/2014/main" id="{A5D61DDF-BCA8-11AF-7408-ACAF912FF080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657;p58">
              <a:extLst>
                <a:ext uri="{FF2B5EF4-FFF2-40B4-BE49-F238E27FC236}">
                  <a16:creationId xmlns:a16="http://schemas.microsoft.com/office/drawing/2014/main" id="{495D34B3-417D-045E-CDA8-890754C07607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658;p58">
              <a:extLst>
                <a:ext uri="{FF2B5EF4-FFF2-40B4-BE49-F238E27FC236}">
                  <a16:creationId xmlns:a16="http://schemas.microsoft.com/office/drawing/2014/main" id="{CF527E5D-DC78-FD87-02F7-C8BC99C43868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659;p58">
              <a:extLst>
                <a:ext uri="{FF2B5EF4-FFF2-40B4-BE49-F238E27FC236}">
                  <a16:creationId xmlns:a16="http://schemas.microsoft.com/office/drawing/2014/main" id="{1AE84574-D502-A250-D68F-F5FE0A6E7BCF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660;p58">
              <a:extLst>
                <a:ext uri="{FF2B5EF4-FFF2-40B4-BE49-F238E27FC236}">
                  <a16:creationId xmlns:a16="http://schemas.microsoft.com/office/drawing/2014/main" id="{F8AA5411-4A25-E9C3-C05F-79111026BE41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661;p58">
              <a:extLst>
                <a:ext uri="{FF2B5EF4-FFF2-40B4-BE49-F238E27FC236}">
                  <a16:creationId xmlns:a16="http://schemas.microsoft.com/office/drawing/2014/main" id="{808361E9-B4D0-B21D-5500-74CADE2FD2F0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662;p58">
              <a:extLst>
                <a:ext uri="{FF2B5EF4-FFF2-40B4-BE49-F238E27FC236}">
                  <a16:creationId xmlns:a16="http://schemas.microsoft.com/office/drawing/2014/main" id="{03567516-72EF-0FC3-2682-0EA735DFCBC5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663;p58">
              <a:extLst>
                <a:ext uri="{FF2B5EF4-FFF2-40B4-BE49-F238E27FC236}">
                  <a16:creationId xmlns:a16="http://schemas.microsoft.com/office/drawing/2014/main" id="{487AB624-1490-95B6-3C04-6CD24854523C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664;p58">
              <a:extLst>
                <a:ext uri="{FF2B5EF4-FFF2-40B4-BE49-F238E27FC236}">
                  <a16:creationId xmlns:a16="http://schemas.microsoft.com/office/drawing/2014/main" id="{5B8B789F-BC8B-117E-FE47-5EECF2177C23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665;p58">
              <a:extLst>
                <a:ext uri="{FF2B5EF4-FFF2-40B4-BE49-F238E27FC236}">
                  <a16:creationId xmlns:a16="http://schemas.microsoft.com/office/drawing/2014/main" id="{E153073F-39FC-5EAB-459C-620999A5BB80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666;p58">
              <a:extLst>
                <a:ext uri="{FF2B5EF4-FFF2-40B4-BE49-F238E27FC236}">
                  <a16:creationId xmlns:a16="http://schemas.microsoft.com/office/drawing/2014/main" id="{5928F359-50B0-06CF-32BA-2EBB7EE9F387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667;p58">
              <a:extLst>
                <a:ext uri="{FF2B5EF4-FFF2-40B4-BE49-F238E27FC236}">
                  <a16:creationId xmlns:a16="http://schemas.microsoft.com/office/drawing/2014/main" id="{B60DF766-1C7F-51FB-47E4-CF484C801840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668;p58">
              <a:extLst>
                <a:ext uri="{FF2B5EF4-FFF2-40B4-BE49-F238E27FC236}">
                  <a16:creationId xmlns:a16="http://schemas.microsoft.com/office/drawing/2014/main" id="{C7F424E9-0271-D67B-FC02-5591ECBDAB7D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669;p58">
              <a:extLst>
                <a:ext uri="{FF2B5EF4-FFF2-40B4-BE49-F238E27FC236}">
                  <a16:creationId xmlns:a16="http://schemas.microsoft.com/office/drawing/2014/main" id="{72AE1AD4-0637-6441-FA32-BCBC5549C897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670;p58">
              <a:extLst>
                <a:ext uri="{FF2B5EF4-FFF2-40B4-BE49-F238E27FC236}">
                  <a16:creationId xmlns:a16="http://schemas.microsoft.com/office/drawing/2014/main" id="{9CCF6F73-C22F-9DC1-A1B1-AFBA1541E531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671;p58">
              <a:extLst>
                <a:ext uri="{FF2B5EF4-FFF2-40B4-BE49-F238E27FC236}">
                  <a16:creationId xmlns:a16="http://schemas.microsoft.com/office/drawing/2014/main" id="{859F35BD-A8C2-0A5C-3599-8C93C7841879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672;p58">
              <a:extLst>
                <a:ext uri="{FF2B5EF4-FFF2-40B4-BE49-F238E27FC236}">
                  <a16:creationId xmlns:a16="http://schemas.microsoft.com/office/drawing/2014/main" id="{BE32BA7F-90F8-A2E7-5DFE-AB44C28EA313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6" name="Google Shape;4652;p58">
            <a:extLst>
              <a:ext uri="{FF2B5EF4-FFF2-40B4-BE49-F238E27FC236}">
                <a16:creationId xmlns:a16="http://schemas.microsoft.com/office/drawing/2014/main" id="{9207AC4E-20AA-CDAF-DDCE-0C3B46CCE849}"/>
              </a:ext>
            </a:extLst>
          </p:cNvPr>
          <p:cNvGrpSpPr/>
          <p:nvPr/>
        </p:nvGrpSpPr>
        <p:grpSpPr>
          <a:xfrm rot="16200000">
            <a:off x="6457138" y="2208404"/>
            <a:ext cx="173056" cy="97652"/>
            <a:chOff x="4756975" y="2341800"/>
            <a:chExt cx="91975" cy="51925"/>
          </a:xfrm>
          <a:solidFill>
            <a:schemeClr val="accent3">
              <a:lumMod val="75000"/>
            </a:schemeClr>
          </a:solidFill>
        </p:grpSpPr>
        <p:sp>
          <p:nvSpPr>
            <p:cNvPr id="4167" name="Google Shape;4653;p58">
              <a:extLst>
                <a:ext uri="{FF2B5EF4-FFF2-40B4-BE49-F238E27FC236}">
                  <a16:creationId xmlns:a16="http://schemas.microsoft.com/office/drawing/2014/main" id="{9F1CF40B-E89B-1CAB-D1DE-FF89F2A44123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654;p58">
              <a:extLst>
                <a:ext uri="{FF2B5EF4-FFF2-40B4-BE49-F238E27FC236}">
                  <a16:creationId xmlns:a16="http://schemas.microsoft.com/office/drawing/2014/main" id="{DC3896D2-74AA-74F8-8CB6-285EE12E5D88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655;p58">
              <a:extLst>
                <a:ext uri="{FF2B5EF4-FFF2-40B4-BE49-F238E27FC236}">
                  <a16:creationId xmlns:a16="http://schemas.microsoft.com/office/drawing/2014/main" id="{BD524192-8CFD-F89F-028D-1260CCE51F1C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656;p58">
              <a:extLst>
                <a:ext uri="{FF2B5EF4-FFF2-40B4-BE49-F238E27FC236}">
                  <a16:creationId xmlns:a16="http://schemas.microsoft.com/office/drawing/2014/main" id="{D3FC5CF0-3E85-DF80-BCD3-C8AE7F45D83C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657;p58">
              <a:extLst>
                <a:ext uri="{FF2B5EF4-FFF2-40B4-BE49-F238E27FC236}">
                  <a16:creationId xmlns:a16="http://schemas.microsoft.com/office/drawing/2014/main" id="{EE25575F-0A24-2279-BA7D-C4095EF6A2BF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658;p58">
              <a:extLst>
                <a:ext uri="{FF2B5EF4-FFF2-40B4-BE49-F238E27FC236}">
                  <a16:creationId xmlns:a16="http://schemas.microsoft.com/office/drawing/2014/main" id="{8C6BA7D7-DA0F-774F-8ECF-EE3FD90295F2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659;p58">
              <a:extLst>
                <a:ext uri="{FF2B5EF4-FFF2-40B4-BE49-F238E27FC236}">
                  <a16:creationId xmlns:a16="http://schemas.microsoft.com/office/drawing/2014/main" id="{4B62E012-54E2-F865-E652-5FD35468D468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660;p58">
              <a:extLst>
                <a:ext uri="{FF2B5EF4-FFF2-40B4-BE49-F238E27FC236}">
                  <a16:creationId xmlns:a16="http://schemas.microsoft.com/office/drawing/2014/main" id="{6CD2CBF9-6E70-F03C-25C9-312226CE40BB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661;p58">
              <a:extLst>
                <a:ext uri="{FF2B5EF4-FFF2-40B4-BE49-F238E27FC236}">
                  <a16:creationId xmlns:a16="http://schemas.microsoft.com/office/drawing/2014/main" id="{85413F0A-59FC-9D8C-2BED-F395F4B74E4C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662;p58">
              <a:extLst>
                <a:ext uri="{FF2B5EF4-FFF2-40B4-BE49-F238E27FC236}">
                  <a16:creationId xmlns:a16="http://schemas.microsoft.com/office/drawing/2014/main" id="{410FE097-7C3A-4FB9-ECC0-B5F99371C37B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663;p58">
              <a:extLst>
                <a:ext uri="{FF2B5EF4-FFF2-40B4-BE49-F238E27FC236}">
                  <a16:creationId xmlns:a16="http://schemas.microsoft.com/office/drawing/2014/main" id="{571C436D-1067-1EF5-C6E6-CE5694C5FC93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664;p58">
              <a:extLst>
                <a:ext uri="{FF2B5EF4-FFF2-40B4-BE49-F238E27FC236}">
                  <a16:creationId xmlns:a16="http://schemas.microsoft.com/office/drawing/2014/main" id="{5CBF2810-A785-6B67-0FDA-AA2AAB8FE60B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665;p58">
              <a:extLst>
                <a:ext uri="{FF2B5EF4-FFF2-40B4-BE49-F238E27FC236}">
                  <a16:creationId xmlns:a16="http://schemas.microsoft.com/office/drawing/2014/main" id="{2F6F1460-3829-336B-9272-C6C4BEAC917B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666;p58">
              <a:extLst>
                <a:ext uri="{FF2B5EF4-FFF2-40B4-BE49-F238E27FC236}">
                  <a16:creationId xmlns:a16="http://schemas.microsoft.com/office/drawing/2014/main" id="{F419594B-FB14-92BD-9504-4079B799AFFC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667;p58">
              <a:extLst>
                <a:ext uri="{FF2B5EF4-FFF2-40B4-BE49-F238E27FC236}">
                  <a16:creationId xmlns:a16="http://schemas.microsoft.com/office/drawing/2014/main" id="{DCD56A9F-C778-305D-B961-5C8CC4DF8E33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668;p58">
              <a:extLst>
                <a:ext uri="{FF2B5EF4-FFF2-40B4-BE49-F238E27FC236}">
                  <a16:creationId xmlns:a16="http://schemas.microsoft.com/office/drawing/2014/main" id="{30691901-6D19-A8CC-EB94-E507C9416C13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669;p58">
              <a:extLst>
                <a:ext uri="{FF2B5EF4-FFF2-40B4-BE49-F238E27FC236}">
                  <a16:creationId xmlns:a16="http://schemas.microsoft.com/office/drawing/2014/main" id="{3AE1E017-1267-768E-4615-480C3F68C4F0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670;p58">
              <a:extLst>
                <a:ext uri="{FF2B5EF4-FFF2-40B4-BE49-F238E27FC236}">
                  <a16:creationId xmlns:a16="http://schemas.microsoft.com/office/drawing/2014/main" id="{F144F532-D9AA-C0DA-00D9-E7A2EB3EE283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671;p58">
              <a:extLst>
                <a:ext uri="{FF2B5EF4-FFF2-40B4-BE49-F238E27FC236}">
                  <a16:creationId xmlns:a16="http://schemas.microsoft.com/office/drawing/2014/main" id="{8B19F1C0-E2CB-C0FE-AD04-76A1E1829D7B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672;p58">
              <a:extLst>
                <a:ext uri="{FF2B5EF4-FFF2-40B4-BE49-F238E27FC236}">
                  <a16:creationId xmlns:a16="http://schemas.microsoft.com/office/drawing/2014/main" id="{ADB3A493-A95E-D057-F4F8-532891478879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1" name="Google Shape;12963;p64">
            <a:extLst>
              <a:ext uri="{FF2B5EF4-FFF2-40B4-BE49-F238E27FC236}">
                <a16:creationId xmlns:a16="http://schemas.microsoft.com/office/drawing/2014/main" id="{DB66655E-3B17-F73C-6DC1-42603C254745}"/>
              </a:ext>
            </a:extLst>
          </p:cNvPr>
          <p:cNvGrpSpPr/>
          <p:nvPr/>
        </p:nvGrpSpPr>
        <p:grpSpPr>
          <a:xfrm>
            <a:off x="7269466" y="1203710"/>
            <a:ext cx="397763" cy="262804"/>
            <a:chOff x="5206262" y="4174817"/>
            <a:chExt cx="397763" cy="262804"/>
          </a:xfrm>
          <a:solidFill>
            <a:srgbClr val="F5B324"/>
          </a:solidFill>
        </p:grpSpPr>
        <p:sp>
          <p:nvSpPr>
            <p:cNvPr id="4192" name="Google Shape;12964;p64">
              <a:extLst>
                <a:ext uri="{FF2B5EF4-FFF2-40B4-BE49-F238E27FC236}">
                  <a16:creationId xmlns:a16="http://schemas.microsoft.com/office/drawing/2014/main" id="{69C07816-CE8A-DAE1-AB10-BA6E133A58F8}"/>
                </a:ext>
              </a:extLst>
            </p:cNvPr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12965;p64">
              <a:extLst>
                <a:ext uri="{FF2B5EF4-FFF2-40B4-BE49-F238E27FC236}">
                  <a16:creationId xmlns:a16="http://schemas.microsoft.com/office/drawing/2014/main" id="{BCE47289-4130-0ABA-F276-F3B7E1EFCF20}"/>
                </a:ext>
              </a:extLst>
            </p:cNvPr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12966;p64">
              <a:extLst>
                <a:ext uri="{FF2B5EF4-FFF2-40B4-BE49-F238E27FC236}">
                  <a16:creationId xmlns:a16="http://schemas.microsoft.com/office/drawing/2014/main" id="{6F2D77AF-1FCC-D0AA-CCF2-DD782D4765D6}"/>
                </a:ext>
              </a:extLst>
            </p:cNvPr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12967;p64">
              <a:extLst>
                <a:ext uri="{FF2B5EF4-FFF2-40B4-BE49-F238E27FC236}">
                  <a16:creationId xmlns:a16="http://schemas.microsoft.com/office/drawing/2014/main" id="{E9270371-1764-F038-823F-D745DDCF1B8A}"/>
                </a:ext>
              </a:extLst>
            </p:cNvPr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12968;p64">
              <a:extLst>
                <a:ext uri="{FF2B5EF4-FFF2-40B4-BE49-F238E27FC236}">
                  <a16:creationId xmlns:a16="http://schemas.microsoft.com/office/drawing/2014/main" id="{348CD2EF-0968-8FA6-ABF6-240954F8F2D0}"/>
                </a:ext>
              </a:extLst>
            </p:cNvPr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12969;p64">
              <a:extLst>
                <a:ext uri="{FF2B5EF4-FFF2-40B4-BE49-F238E27FC236}">
                  <a16:creationId xmlns:a16="http://schemas.microsoft.com/office/drawing/2014/main" id="{1DAD683D-2C51-38CC-7514-B96435E2F669}"/>
                </a:ext>
              </a:extLst>
            </p:cNvPr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12970;p64">
              <a:extLst>
                <a:ext uri="{FF2B5EF4-FFF2-40B4-BE49-F238E27FC236}">
                  <a16:creationId xmlns:a16="http://schemas.microsoft.com/office/drawing/2014/main" id="{697DC566-584E-4C56-6C70-273AA001C346}"/>
                </a:ext>
              </a:extLst>
            </p:cNvPr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2046;p41">
            <a:extLst>
              <a:ext uri="{FF2B5EF4-FFF2-40B4-BE49-F238E27FC236}">
                <a16:creationId xmlns:a16="http://schemas.microsoft.com/office/drawing/2014/main" id="{FE7F9B57-A70A-D86A-D847-9DA984602512}"/>
              </a:ext>
            </a:extLst>
          </p:cNvPr>
          <p:cNvGrpSpPr/>
          <p:nvPr/>
        </p:nvGrpSpPr>
        <p:grpSpPr>
          <a:xfrm>
            <a:off x="7269466" y="1975922"/>
            <a:ext cx="416244" cy="406014"/>
            <a:chOff x="4466925" y="3319125"/>
            <a:chExt cx="543050" cy="532900"/>
          </a:xfrm>
          <a:solidFill>
            <a:srgbClr val="F5B324"/>
          </a:solidFill>
        </p:grpSpPr>
        <p:sp>
          <p:nvSpPr>
            <p:cNvPr id="4200" name="Google Shape;2047;p41">
              <a:extLst>
                <a:ext uri="{FF2B5EF4-FFF2-40B4-BE49-F238E27FC236}">
                  <a16:creationId xmlns:a16="http://schemas.microsoft.com/office/drawing/2014/main" id="{C4B1225A-8527-9413-0992-663328B84192}"/>
                </a:ext>
              </a:extLst>
            </p:cNvPr>
            <p:cNvSpPr/>
            <p:nvPr/>
          </p:nvSpPr>
          <p:spPr>
            <a:xfrm>
              <a:off x="4510875" y="3394675"/>
              <a:ext cx="25650" cy="21125"/>
            </a:xfrm>
            <a:custGeom>
              <a:avLst/>
              <a:gdLst/>
              <a:ahLst/>
              <a:cxnLst/>
              <a:rect l="l" t="t" r="r" b="b"/>
              <a:pathLst>
                <a:path w="1026" h="845" extrusionOk="0">
                  <a:moveTo>
                    <a:pt x="566" y="0"/>
                  </a:moveTo>
                  <a:cubicBezTo>
                    <a:pt x="456" y="0"/>
                    <a:pt x="347" y="43"/>
                    <a:pt x="266" y="128"/>
                  </a:cubicBezTo>
                  <a:lnTo>
                    <a:pt x="254" y="141"/>
                  </a:lnTo>
                  <a:cubicBezTo>
                    <a:pt x="1" y="406"/>
                    <a:pt x="189" y="845"/>
                    <a:pt x="555" y="845"/>
                  </a:cubicBezTo>
                  <a:cubicBezTo>
                    <a:pt x="669" y="845"/>
                    <a:pt x="778" y="797"/>
                    <a:pt x="857" y="715"/>
                  </a:cubicBezTo>
                  <a:lnTo>
                    <a:pt x="867" y="704"/>
                  </a:lnTo>
                  <a:cubicBezTo>
                    <a:pt x="1026" y="538"/>
                    <a:pt x="1020" y="275"/>
                    <a:pt x="854" y="115"/>
                  </a:cubicBezTo>
                  <a:cubicBezTo>
                    <a:pt x="773" y="38"/>
                    <a:pt x="669" y="0"/>
                    <a:pt x="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2048;p41">
              <a:extLst>
                <a:ext uri="{FF2B5EF4-FFF2-40B4-BE49-F238E27FC236}">
                  <a16:creationId xmlns:a16="http://schemas.microsoft.com/office/drawing/2014/main" id="{1FF5287E-4F2D-1BE8-C316-408F689DF90E}"/>
                </a:ext>
              </a:extLst>
            </p:cNvPr>
            <p:cNvSpPr/>
            <p:nvPr/>
          </p:nvSpPr>
          <p:spPr>
            <a:xfrm>
              <a:off x="4466925" y="3319125"/>
              <a:ext cx="543050" cy="532900"/>
            </a:xfrm>
            <a:custGeom>
              <a:avLst/>
              <a:gdLst/>
              <a:ahLst/>
              <a:cxnLst/>
              <a:rect l="l" t="t" r="r" b="b"/>
              <a:pathLst>
                <a:path w="21722" h="21316" extrusionOk="0">
                  <a:moveTo>
                    <a:pt x="15138" y="0"/>
                  </a:moveTo>
                  <a:cubicBezTo>
                    <a:pt x="13067" y="0"/>
                    <a:pt x="11117" y="981"/>
                    <a:pt x="9884" y="2646"/>
                  </a:cubicBezTo>
                  <a:cubicBezTo>
                    <a:pt x="8826" y="1793"/>
                    <a:pt x="7531" y="1356"/>
                    <a:pt x="6227" y="1356"/>
                  </a:cubicBezTo>
                  <a:cubicBezTo>
                    <a:pt x="5281" y="1356"/>
                    <a:pt x="4330" y="1587"/>
                    <a:pt x="3461" y="2055"/>
                  </a:cubicBezTo>
                  <a:cubicBezTo>
                    <a:pt x="3264" y="2166"/>
                    <a:pt x="3191" y="2415"/>
                    <a:pt x="3299" y="2615"/>
                  </a:cubicBezTo>
                  <a:cubicBezTo>
                    <a:pt x="3375" y="2754"/>
                    <a:pt x="3519" y="2834"/>
                    <a:pt x="3667" y="2834"/>
                  </a:cubicBezTo>
                  <a:cubicBezTo>
                    <a:pt x="3731" y="2834"/>
                    <a:pt x="3796" y="2819"/>
                    <a:pt x="3857" y="2788"/>
                  </a:cubicBezTo>
                  <a:cubicBezTo>
                    <a:pt x="4603" y="2385"/>
                    <a:pt x="5417" y="2189"/>
                    <a:pt x="6226" y="2189"/>
                  </a:cubicBezTo>
                  <a:cubicBezTo>
                    <a:pt x="7480" y="2189"/>
                    <a:pt x="8721" y="2661"/>
                    <a:pt x="9672" y="3569"/>
                  </a:cubicBezTo>
                  <a:cubicBezTo>
                    <a:pt x="9754" y="3647"/>
                    <a:pt x="9857" y="3684"/>
                    <a:pt x="9959" y="3684"/>
                  </a:cubicBezTo>
                  <a:cubicBezTo>
                    <a:pt x="10096" y="3684"/>
                    <a:pt x="10231" y="3618"/>
                    <a:pt x="10311" y="3491"/>
                  </a:cubicBezTo>
                  <a:cubicBezTo>
                    <a:pt x="11370" y="1826"/>
                    <a:pt x="13181" y="833"/>
                    <a:pt x="15151" y="833"/>
                  </a:cubicBezTo>
                  <a:cubicBezTo>
                    <a:pt x="18314" y="833"/>
                    <a:pt x="20885" y="3405"/>
                    <a:pt x="20885" y="6568"/>
                  </a:cubicBezTo>
                  <a:cubicBezTo>
                    <a:pt x="20885" y="7923"/>
                    <a:pt x="20404" y="9236"/>
                    <a:pt x="19528" y="10270"/>
                  </a:cubicBezTo>
                  <a:cubicBezTo>
                    <a:pt x="19367" y="10462"/>
                    <a:pt x="19409" y="10753"/>
                    <a:pt x="19620" y="10889"/>
                  </a:cubicBezTo>
                  <a:cubicBezTo>
                    <a:pt x="20410" y="11397"/>
                    <a:pt x="20887" y="12272"/>
                    <a:pt x="20885" y="13212"/>
                  </a:cubicBezTo>
                  <a:cubicBezTo>
                    <a:pt x="20885" y="14442"/>
                    <a:pt x="20058" y="15536"/>
                    <a:pt x="18875" y="15871"/>
                  </a:cubicBezTo>
                  <a:cubicBezTo>
                    <a:pt x="18724" y="15914"/>
                    <a:pt x="18609" y="16038"/>
                    <a:pt x="18580" y="16192"/>
                  </a:cubicBezTo>
                  <a:cubicBezTo>
                    <a:pt x="18095" y="18677"/>
                    <a:pt x="15903" y="20480"/>
                    <a:pt x="13369" y="20480"/>
                  </a:cubicBezTo>
                  <a:cubicBezTo>
                    <a:pt x="13366" y="20480"/>
                    <a:pt x="13363" y="20480"/>
                    <a:pt x="13361" y="20480"/>
                  </a:cubicBezTo>
                  <a:cubicBezTo>
                    <a:pt x="11575" y="20480"/>
                    <a:pt x="9910" y="19580"/>
                    <a:pt x="8931" y="18087"/>
                  </a:cubicBezTo>
                  <a:cubicBezTo>
                    <a:pt x="8851" y="17966"/>
                    <a:pt x="8718" y="17900"/>
                    <a:pt x="8583" y="17900"/>
                  </a:cubicBezTo>
                  <a:cubicBezTo>
                    <a:pt x="8499" y="17900"/>
                    <a:pt x="8414" y="17925"/>
                    <a:pt x="8341" y="17978"/>
                  </a:cubicBezTo>
                  <a:cubicBezTo>
                    <a:pt x="7585" y="18522"/>
                    <a:pt x="6678" y="18815"/>
                    <a:pt x="5746" y="18815"/>
                  </a:cubicBezTo>
                  <a:cubicBezTo>
                    <a:pt x="5741" y="18815"/>
                    <a:pt x="5737" y="18815"/>
                    <a:pt x="5732" y="18815"/>
                  </a:cubicBezTo>
                  <a:cubicBezTo>
                    <a:pt x="3264" y="18815"/>
                    <a:pt x="1255" y="16808"/>
                    <a:pt x="1255" y="14339"/>
                  </a:cubicBezTo>
                  <a:cubicBezTo>
                    <a:pt x="1252" y="13149"/>
                    <a:pt x="1727" y="12006"/>
                    <a:pt x="2573" y="11167"/>
                  </a:cubicBezTo>
                  <a:cubicBezTo>
                    <a:pt x="2732" y="11009"/>
                    <a:pt x="2736" y="10753"/>
                    <a:pt x="2584" y="10588"/>
                  </a:cubicBezTo>
                  <a:cubicBezTo>
                    <a:pt x="1179" y="9086"/>
                    <a:pt x="838" y="6879"/>
                    <a:pt x="1724" y="5024"/>
                  </a:cubicBezTo>
                  <a:cubicBezTo>
                    <a:pt x="1831" y="4815"/>
                    <a:pt x="1745" y="4560"/>
                    <a:pt x="1534" y="4460"/>
                  </a:cubicBezTo>
                  <a:cubicBezTo>
                    <a:pt x="1476" y="4431"/>
                    <a:pt x="1415" y="4418"/>
                    <a:pt x="1354" y="4418"/>
                  </a:cubicBezTo>
                  <a:cubicBezTo>
                    <a:pt x="1196" y="4418"/>
                    <a:pt x="1044" y="4510"/>
                    <a:pt x="975" y="4664"/>
                  </a:cubicBezTo>
                  <a:cubicBezTo>
                    <a:pt x="0" y="6700"/>
                    <a:pt x="290" y="9116"/>
                    <a:pt x="1719" y="10865"/>
                  </a:cubicBezTo>
                  <a:cubicBezTo>
                    <a:pt x="880" y="11828"/>
                    <a:pt x="419" y="13062"/>
                    <a:pt x="424" y="14340"/>
                  </a:cubicBezTo>
                  <a:cubicBezTo>
                    <a:pt x="424" y="17267"/>
                    <a:pt x="2805" y="19649"/>
                    <a:pt x="5732" y="19649"/>
                  </a:cubicBezTo>
                  <a:cubicBezTo>
                    <a:pt x="5737" y="19649"/>
                    <a:pt x="5743" y="19649"/>
                    <a:pt x="5748" y="19649"/>
                  </a:cubicBezTo>
                  <a:cubicBezTo>
                    <a:pt x="6709" y="19649"/>
                    <a:pt x="7653" y="19384"/>
                    <a:pt x="8476" y="18886"/>
                  </a:cubicBezTo>
                  <a:cubicBezTo>
                    <a:pt x="9635" y="20416"/>
                    <a:pt x="11445" y="21315"/>
                    <a:pt x="13364" y="21315"/>
                  </a:cubicBezTo>
                  <a:cubicBezTo>
                    <a:pt x="13366" y="21315"/>
                    <a:pt x="13368" y="21315"/>
                    <a:pt x="13369" y="21315"/>
                  </a:cubicBezTo>
                  <a:lnTo>
                    <a:pt x="13369" y="21314"/>
                  </a:lnTo>
                  <a:cubicBezTo>
                    <a:pt x="16218" y="21314"/>
                    <a:pt x="18693" y="19344"/>
                    <a:pt x="19345" y="16595"/>
                  </a:cubicBezTo>
                  <a:cubicBezTo>
                    <a:pt x="20756" y="16084"/>
                    <a:pt x="21720" y="14729"/>
                    <a:pt x="21720" y="13212"/>
                  </a:cubicBezTo>
                  <a:cubicBezTo>
                    <a:pt x="21721" y="12151"/>
                    <a:pt x="21252" y="11144"/>
                    <a:pt x="20440" y="10462"/>
                  </a:cubicBezTo>
                  <a:cubicBezTo>
                    <a:pt x="21271" y="9332"/>
                    <a:pt x="21718" y="7968"/>
                    <a:pt x="21720" y="6568"/>
                  </a:cubicBezTo>
                  <a:cubicBezTo>
                    <a:pt x="21720" y="2947"/>
                    <a:pt x="18773" y="0"/>
                    <a:pt x="15152" y="0"/>
                  </a:cubicBezTo>
                  <a:cubicBezTo>
                    <a:pt x="15147" y="0"/>
                    <a:pt x="15143" y="0"/>
                    <a:pt x="15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2049;p41">
              <a:extLst>
                <a:ext uri="{FF2B5EF4-FFF2-40B4-BE49-F238E27FC236}">
                  <a16:creationId xmlns:a16="http://schemas.microsoft.com/office/drawing/2014/main" id="{E8F6CCAA-A010-8637-6202-2D61F75F09C5}"/>
                </a:ext>
              </a:extLst>
            </p:cNvPr>
            <p:cNvSpPr/>
            <p:nvPr/>
          </p:nvSpPr>
          <p:spPr>
            <a:xfrm>
              <a:off x="4835250" y="3375300"/>
              <a:ext cx="20925" cy="20875"/>
            </a:xfrm>
            <a:custGeom>
              <a:avLst/>
              <a:gdLst/>
              <a:ahLst/>
              <a:cxnLst/>
              <a:rect l="l" t="t" r="r" b="b"/>
              <a:pathLst>
                <a:path w="837" h="835" extrusionOk="0">
                  <a:moveTo>
                    <a:pt x="419" y="1"/>
                  </a:moveTo>
                  <a:cubicBezTo>
                    <a:pt x="189" y="1"/>
                    <a:pt x="2" y="187"/>
                    <a:pt x="2" y="417"/>
                  </a:cubicBezTo>
                  <a:cubicBezTo>
                    <a:pt x="0" y="646"/>
                    <a:pt x="186" y="833"/>
                    <a:pt x="416" y="834"/>
                  </a:cubicBezTo>
                  <a:lnTo>
                    <a:pt x="419" y="834"/>
                  </a:lnTo>
                  <a:cubicBezTo>
                    <a:pt x="649" y="834"/>
                    <a:pt x="836" y="648"/>
                    <a:pt x="836" y="418"/>
                  </a:cubicBezTo>
                  <a:cubicBezTo>
                    <a:pt x="836" y="188"/>
                    <a:pt x="651" y="2"/>
                    <a:pt x="4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2050;p41">
              <a:extLst>
                <a:ext uri="{FF2B5EF4-FFF2-40B4-BE49-F238E27FC236}">
                  <a16:creationId xmlns:a16="http://schemas.microsoft.com/office/drawing/2014/main" id="{A14A2AAA-D84B-20D0-3316-BE4BFEA2C986}"/>
                </a:ext>
              </a:extLst>
            </p:cNvPr>
            <p:cNvSpPr/>
            <p:nvPr/>
          </p:nvSpPr>
          <p:spPr>
            <a:xfrm>
              <a:off x="4876175" y="3384975"/>
              <a:ext cx="77525" cy="108750"/>
            </a:xfrm>
            <a:custGeom>
              <a:avLst/>
              <a:gdLst/>
              <a:ahLst/>
              <a:cxnLst/>
              <a:rect l="l" t="t" r="r" b="b"/>
              <a:pathLst>
                <a:path w="3101" h="4350" extrusionOk="0">
                  <a:moveTo>
                    <a:pt x="478" y="0"/>
                  </a:moveTo>
                  <a:cubicBezTo>
                    <a:pt x="323" y="0"/>
                    <a:pt x="174" y="87"/>
                    <a:pt x="102" y="236"/>
                  </a:cubicBezTo>
                  <a:cubicBezTo>
                    <a:pt x="1" y="444"/>
                    <a:pt x="90" y="695"/>
                    <a:pt x="300" y="794"/>
                  </a:cubicBezTo>
                  <a:cubicBezTo>
                    <a:pt x="1495" y="1374"/>
                    <a:pt x="2267" y="2606"/>
                    <a:pt x="2267" y="3934"/>
                  </a:cubicBezTo>
                  <a:cubicBezTo>
                    <a:pt x="2267" y="4163"/>
                    <a:pt x="2454" y="4350"/>
                    <a:pt x="2685" y="4350"/>
                  </a:cubicBezTo>
                  <a:cubicBezTo>
                    <a:pt x="2913" y="4350"/>
                    <a:pt x="3101" y="4163"/>
                    <a:pt x="3101" y="3934"/>
                  </a:cubicBezTo>
                  <a:cubicBezTo>
                    <a:pt x="3101" y="2278"/>
                    <a:pt x="2154" y="767"/>
                    <a:pt x="663" y="44"/>
                  </a:cubicBezTo>
                  <a:cubicBezTo>
                    <a:pt x="603" y="14"/>
                    <a:pt x="540" y="0"/>
                    <a:pt x="4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2051;p41">
              <a:extLst>
                <a:ext uri="{FF2B5EF4-FFF2-40B4-BE49-F238E27FC236}">
                  <a16:creationId xmlns:a16="http://schemas.microsoft.com/office/drawing/2014/main" id="{6442A6D3-7CE5-556C-BF34-A1C9D811034B}"/>
                </a:ext>
              </a:extLst>
            </p:cNvPr>
            <p:cNvSpPr/>
            <p:nvPr/>
          </p:nvSpPr>
          <p:spPr>
            <a:xfrm>
              <a:off x="4533700" y="3667175"/>
              <a:ext cx="86975" cy="86975"/>
            </a:xfrm>
            <a:custGeom>
              <a:avLst/>
              <a:gdLst/>
              <a:ahLst/>
              <a:cxnLst/>
              <a:rect l="l" t="t" r="r" b="b"/>
              <a:pathLst>
                <a:path w="3479" h="3479" extrusionOk="0">
                  <a:moveTo>
                    <a:pt x="418" y="1"/>
                  </a:moveTo>
                  <a:cubicBezTo>
                    <a:pt x="187" y="1"/>
                    <a:pt x="2" y="188"/>
                    <a:pt x="0" y="417"/>
                  </a:cubicBezTo>
                  <a:cubicBezTo>
                    <a:pt x="0" y="2106"/>
                    <a:pt x="1375" y="3479"/>
                    <a:pt x="3063" y="3479"/>
                  </a:cubicBezTo>
                  <a:cubicBezTo>
                    <a:pt x="3293" y="3479"/>
                    <a:pt x="3478" y="3292"/>
                    <a:pt x="3478" y="3063"/>
                  </a:cubicBezTo>
                  <a:cubicBezTo>
                    <a:pt x="3478" y="2833"/>
                    <a:pt x="3293" y="2646"/>
                    <a:pt x="3063" y="2646"/>
                  </a:cubicBezTo>
                  <a:cubicBezTo>
                    <a:pt x="1832" y="2644"/>
                    <a:pt x="835" y="1647"/>
                    <a:pt x="833" y="417"/>
                  </a:cubicBezTo>
                  <a:cubicBezTo>
                    <a:pt x="833" y="188"/>
                    <a:pt x="646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2052;p41">
              <a:extLst>
                <a:ext uri="{FF2B5EF4-FFF2-40B4-BE49-F238E27FC236}">
                  <a16:creationId xmlns:a16="http://schemas.microsoft.com/office/drawing/2014/main" id="{8DC9CC59-49A8-397C-DA0D-2BCB3847AE71}"/>
                </a:ext>
              </a:extLst>
            </p:cNvPr>
            <p:cNvSpPr/>
            <p:nvPr/>
          </p:nvSpPr>
          <p:spPr>
            <a:xfrm>
              <a:off x="4716750" y="3490925"/>
              <a:ext cx="145725" cy="145725"/>
            </a:xfrm>
            <a:custGeom>
              <a:avLst/>
              <a:gdLst/>
              <a:ahLst/>
              <a:cxnLst/>
              <a:rect l="l" t="t" r="r" b="b"/>
              <a:pathLst>
                <a:path w="5829" h="5829" extrusionOk="0">
                  <a:moveTo>
                    <a:pt x="2914" y="834"/>
                  </a:moveTo>
                  <a:cubicBezTo>
                    <a:pt x="4062" y="836"/>
                    <a:pt x="4994" y="1767"/>
                    <a:pt x="4995" y="2915"/>
                  </a:cubicBezTo>
                  <a:cubicBezTo>
                    <a:pt x="4995" y="3757"/>
                    <a:pt x="4488" y="4517"/>
                    <a:pt x="3710" y="4839"/>
                  </a:cubicBezTo>
                  <a:cubicBezTo>
                    <a:pt x="3453" y="4946"/>
                    <a:pt x="3183" y="4997"/>
                    <a:pt x="2915" y="4997"/>
                  </a:cubicBezTo>
                  <a:cubicBezTo>
                    <a:pt x="2373" y="4997"/>
                    <a:pt x="1841" y="4786"/>
                    <a:pt x="1442" y="4387"/>
                  </a:cubicBezTo>
                  <a:cubicBezTo>
                    <a:pt x="846" y="3791"/>
                    <a:pt x="669" y="2896"/>
                    <a:pt x="990" y="2119"/>
                  </a:cubicBezTo>
                  <a:cubicBezTo>
                    <a:pt x="1312" y="1341"/>
                    <a:pt x="2072" y="834"/>
                    <a:pt x="2914" y="834"/>
                  </a:cubicBezTo>
                  <a:close/>
                  <a:moveTo>
                    <a:pt x="2914" y="1"/>
                  </a:moveTo>
                  <a:cubicBezTo>
                    <a:pt x="1307" y="1"/>
                    <a:pt x="0" y="1309"/>
                    <a:pt x="0" y="2915"/>
                  </a:cubicBezTo>
                  <a:cubicBezTo>
                    <a:pt x="0" y="4522"/>
                    <a:pt x="1307" y="5829"/>
                    <a:pt x="2914" y="5829"/>
                  </a:cubicBezTo>
                  <a:cubicBezTo>
                    <a:pt x="4522" y="5829"/>
                    <a:pt x="5828" y="4522"/>
                    <a:pt x="5828" y="2915"/>
                  </a:cubicBezTo>
                  <a:cubicBezTo>
                    <a:pt x="5828" y="1309"/>
                    <a:pt x="4520" y="1"/>
                    <a:pt x="29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2053;p41">
              <a:extLst>
                <a:ext uri="{FF2B5EF4-FFF2-40B4-BE49-F238E27FC236}">
                  <a16:creationId xmlns:a16="http://schemas.microsoft.com/office/drawing/2014/main" id="{4C776B10-DA9C-4358-B356-DB9F4DDD9A16}"/>
                </a:ext>
              </a:extLst>
            </p:cNvPr>
            <p:cNvSpPr/>
            <p:nvPr/>
          </p:nvSpPr>
          <p:spPr>
            <a:xfrm>
              <a:off x="4561900" y="3491000"/>
              <a:ext cx="135500" cy="145625"/>
            </a:xfrm>
            <a:custGeom>
              <a:avLst/>
              <a:gdLst/>
              <a:ahLst/>
              <a:cxnLst/>
              <a:rect l="l" t="t" r="r" b="b"/>
              <a:pathLst>
                <a:path w="5420" h="5825" extrusionOk="0">
                  <a:moveTo>
                    <a:pt x="3197" y="0"/>
                  </a:moveTo>
                  <a:cubicBezTo>
                    <a:pt x="2450" y="0"/>
                    <a:pt x="1704" y="284"/>
                    <a:pt x="1136" y="853"/>
                  </a:cubicBezTo>
                  <a:cubicBezTo>
                    <a:pt x="0" y="1988"/>
                    <a:pt x="0" y="3837"/>
                    <a:pt x="1136" y="4973"/>
                  </a:cubicBezTo>
                  <a:cubicBezTo>
                    <a:pt x="1681" y="5518"/>
                    <a:pt x="2420" y="5825"/>
                    <a:pt x="3191" y="5825"/>
                  </a:cubicBezTo>
                  <a:cubicBezTo>
                    <a:pt x="3193" y="5825"/>
                    <a:pt x="3195" y="5825"/>
                    <a:pt x="3197" y="5825"/>
                  </a:cubicBezTo>
                  <a:cubicBezTo>
                    <a:pt x="3198" y="5825"/>
                    <a:pt x="3200" y="5825"/>
                    <a:pt x="3202" y="5825"/>
                  </a:cubicBezTo>
                  <a:cubicBezTo>
                    <a:pt x="3973" y="5825"/>
                    <a:pt x="4712" y="5518"/>
                    <a:pt x="5257" y="4973"/>
                  </a:cubicBezTo>
                  <a:cubicBezTo>
                    <a:pt x="5420" y="4810"/>
                    <a:pt x="5420" y="4547"/>
                    <a:pt x="5257" y="4384"/>
                  </a:cubicBezTo>
                  <a:cubicBezTo>
                    <a:pt x="5176" y="4303"/>
                    <a:pt x="5069" y="4262"/>
                    <a:pt x="4963" y="4262"/>
                  </a:cubicBezTo>
                  <a:cubicBezTo>
                    <a:pt x="4857" y="4262"/>
                    <a:pt x="4750" y="4303"/>
                    <a:pt x="4669" y="4384"/>
                  </a:cubicBezTo>
                  <a:cubicBezTo>
                    <a:pt x="4270" y="4783"/>
                    <a:pt x="3738" y="4994"/>
                    <a:pt x="3196" y="4994"/>
                  </a:cubicBezTo>
                  <a:cubicBezTo>
                    <a:pt x="2927" y="4994"/>
                    <a:pt x="2657" y="4942"/>
                    <a:pt x="2399" y="4836"/>
                  </a:cubicBezTo>
                  <a:cubicBezTo>
                    <a:pt x="1622" y="4514"/>
                    <a:pt x="1116" y="3754"/>
                    <a:pt x="1116" y="2912"/>
                  </a:cubicBezTo>
                  <a:cubicBezTo>
                    <a:pt x="1116" y="2070"/>
                    <a:pt x="1622" y="1312"/>
                    <a:pt x="2399" y="989"/>
                  </a:cubicBezTo>
                  <a:cubicBezTo>
                    <a:pt x="2657" y="883"/>
                    <a:pt x="2927" y="831"/>
                    <a:pt x="3196" y="831"/>
                  </a:cubicBezTo>
                  <a:cubicBezTo>
                    <a:pt x="3738" y="831"/>
                    <a:pt x="4270" y="1043"/>
                    <a:pt x="4669" y="1441"/>
                  </a:cubicBezTo>
                  <a:cubicBezTo>
                    <a:pt x="4750" y="1523"/>
                    <a:pt x="4857" y="1563"/>
                    <a:pt x="4963" y="1563"/>
                  </a:cubicBezTo>
                  <a:cubicBezTo>
                    <a:pt x="5069" y="1563"/>
                    <a:pt x="5176" y="1523"/>
                    <a:pt x="5257" y="1441"/>
                  </a:cubicBezTo>
                  <a:cubicBezTo>
                    <a:pt x="5420" y="1279"/>
                    <a:pt x="5420" y="1015"/>
                    <a:pt x="5257" y="853"/>
                  </a:cubicBezTo>
                  <a:cubicBezTo>
                    <a:pt x="4689" y="284"/>
                    <a:pt x="3943" y="0"/>
                    <a:pt x="31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2054;p41">
              <a:extLst>
                <a:ext uri="{FF2B5EF4-FFF2-40B4-BE49-F238E27FC236}">
                  <a16:creationId xmlns:a16="http://schemas.microsoft.com/office/drawing/2014/main" id="{51C77B02-D205-D2C3-64D8-B6D25B1F8C0A}"/>
                </a:ext>
              </a:extLst>
            </p:cNvPr>
            <p:cNvSpPr/>
            <p:nvPr/>
          </p:nvSpPr>
          <p:spPr>
            <a:xfrm>
              <a:off x="4862800" y="3595925"/>
              <a:ext cx="55225" cy="84225"/>
            </a:xfrm>
            <a:custGeom>
              <a:avLst/>
              <a:gdLst/>
              <a:ahLst/>
              <a:cxnLst/>
              <a:rect l="l" t="t" r="r" b="b"/>
              <a:pathLst>
                <a:path w="2209" h="3369" extrusionOk="0">
                  <a:moveTo>
                    <a:pt x="1123" y="0"/>
                  </a:moveTo>
                  <a:cubicBezTo>
                    <a:pt x="523" y="1"/>
                    <a:pt x="38" y="486"/>
                    <a:pt x="37" y="1086"/>
                  </a:cubicBezTo>
                  <a:cubicBezTo>
                    <a:pt x="37" y="1315"/>
                    <a:pt x="224" y="1502"/>
                    <a:pt x="454" y="1502"/>
                  </a:cubicBezTo>
                  <a:cubicBezTo>
                    <a:pt x="683" y="1502"/>
                    <a:pt x="870" y="1315"/>
                    <a:pt x="870" y="1086"/>
                  </a:cubicBezTo>
                  <a:cubicBezTo>
                    <a:pt x="870" y="947"/>
                    <a:pt x="982" y="833"/>
                    <a:pt x="1122" y="833"/>
                  </a:cubicBezTo>
                  <a:cubicBezTo>
                    <a:pt x="1333" y="833"/>
                    <a:pt x="1375" y="925"/>
                    <a:pt x="1375" y="1086"/>
                  </a:cubicBezTo>
                  <a:cubicBezTo>
                    <a:pt x="1375" y="1592"/>
                    <a:pt x="588" y="2336"/>
                    <a:pt x="206" y="2616"/>
                  </a:cubicBezTo>
                  <a:cubicBezTo>
                    <a:pt x="61" y="2723"/>
                    <a:pt x="1" y="2911"/>
                    <a:pt x="57" y="3082"/>
                  </a:cubicBezTo>
                  <a:cubicBezTo>
                    <a:pt x="113" y="3252"/>
                    <a:pt x="273" y="3369"/>
                    <a:pt x="452" y="3369"/>
                  </a:cubicBezTo>
                  <a:lnTo>
                    <a:pt x="1791" y="3369"/>
                  </a:lnTo>
                  <a:cubicBezTo>
                    <a:pt x="2018" y="3364"/>
                    <a:pt x="2199" y="3179"/>
                    <a:pt x="2199" y="2953"/>
                  </a:cubicBezTo>
                  <a:cubicBezTo>
                    <a:pt x="2199" y="2726"/>
                    <a:pt x="2018" y="2541"/>
                    <a:pt x="1791" y="2536"/>
                  </a:cubicBezTo>
                  <a:lnTo>
                    <a:pt x="1517" y="2536"/>
                  </a:lnTo>
                  <a:cubicBezTo>
                    <a:pt x="1873" y="2134"/>
                    <a:pt x="2208" y="1615"/>
                    <a:pt x="2208" y="1086"/>
                  </a:cubicBezTo>
                  <a:cubicBezTo>
                    <a:pt x="2208" y="436"/>
                    <a:pt x="1772" y="0"/>
                    <a:pt x="1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8" name="Google Shape;4033;p53">
            <a:extLst>
              <a:ext uri="{FF2B5EF4-FFF2-40B4-BE49-F238E27FC236}">
                <a16:creationId xmlns:a16="http://schemas.microsoft.com/office/drawing/2014/main" id="{87715A27-3632-3327-4E0F-5BC59FA08182}"/>
              </a:ext>
            </a:extLst>
          </p:cNvPr>
          <p:cNvGrpSpPr/>
          <p:nvPr/>
        </p:nvGrpSpPr>
        <p:grpSpPr>
          <a:xfrm>
            <a:off x="7998683" y="1500010"/>
            <a:ext cx="369428" cy="213608"/>
            <a:chOff x="6848200" y="1885225"/>
            <a:chExt cx="532850" cy="308100"/>
          </a:xfrm>
          <a:solidFill>
            <a:srgbClr val="F5B324"/>
          </a:solidFill>
        </p:grpSpPr>
        <p:sp>
          <p:nvSpPr>
            <p:cNvPr id="4209" name="Google Shape;4034;p53">
              <a:extLst>
                <a:ext uri="{FF2B5EF4-FFF2-40B4-BE49-F238E27FC236}">
                  <a16:creationId xmlns:a16="http://schemas.microsoft.com/office/drawing/2014/main" id="{9D2D39C2-C2D7-2F50-9E2F-5C72F3F1E8FE}"/>
                </a:ext>
              </a:extLst>
            </p:cNvPr>
            <p:cNvSpPr/>
            <p:nvPr/>
          </p:nvSpPr>
          <p:spPr>
            <a:xfrm>
              <a:off x="6848200" y="1885225"/>
              <a:ext cx="532850" cy="308100"/>
            </a:xfrm>
            <a:custGeom>
              <a:avLst/>
              <a:gdLst/>
              <a:ahLst/>
              <a:cxnLst/>
              <a:rect l="l" t="t" r="r" b="b"/>
              <a:pathLst>
                <a:path w="21314" h="12324" extrusionOk="0">
                  <a:moveTo>
                    <a:pt x="18070" y="2499"/>
                  </a:moveTo>
                  <a:lnTo>
                    <a:pt x="20088" y="5329"/>
                  </a:lnTo>
                  <a:lnTo>
                    <a:pt x="16151" y="5329"/>
                  </a:lnTo>
                  <a:lnTo>
                    <a:pt x="16151" y="2499"/>
                  </a:lnTo>
                  <a:close/>
                  <a:moveTo>
                    <a:pt x="3737" y="9326"/>
                  </a:moveTo>
                  <a:cubicBezTo>
                    <a:pt x="3876" y="9326"/>
                    <a:pt x="4017" y="9352"/>
                    <a:pt x="4151" y="9408"/>
                  </a:cubicBezTo>
                  <a:cubicBezTo>
                    <a:pt x="4555" y="9575"/>
                    <a:pt x="4818" y="9970"/>
                    <a:pt x="4818" y="10408"/>
                  </a:cubicBezTo>
                  <a:cubicBezTo>
                    <a:pt x="4818" y="11005"/>
                    <a:pt x="4333" y="11490"/>
                    <a:pt x="3736" y="11490"/>
                  </a:cubicBezTo>
                  <a:cubicBezTo>
                    <a:pt x="3299" y="11490"/>
                    <a:pt x="2904" y="11227"/>
                    <a:pt x="2736" y="10822"/>
                  </a:cubicBezTo>
                  <a:cubicBezTo>
                    <a:pt x="2569" y="10418"/>
                    <a:pt x="2661" y="9952"/>
                    <a:pt x="2971" y="9642"/>
                  </a:cubicBezTo>
                  <a:cubicBezTo>
                    <a:pt x="3179" y="9435"/>
                    <a:pt x="3455" y="9326"/>
                    <a:pt x="3737" y="9326"/>
                  </a:cubicBezTo>
                  <a:close/>
                  <a:moveTo>
                    <a:pt x="6734" y="9326"/>
                  </a:moveTo>
                  <a:cubicBezTo>
                    <a:pt x="6874" y="9326"/>
                    <a:pt x="7014" y="9352"/>
                    <a:pt x="7148" y="9408"/>
                  </a:cubicBezTo>
                  <a:cubicBezTo>
                    <a:pt x="7552" y="9575"/>
                    <a:pt x="7816" y="9970"/>
                    <a:pt x="7816" y="10408"/>
                  </a:cubicBezTo>
                  <a:cubicBezTo>
                    <a:pt x="7816" y="11005"/>
                    <a:pt x="7331" y="11490"/>
                    <a:pt x="6734" y="11490"/>
                  </a:cubicBezTo>
                  <a:cubicBezTo>
                    <a:pt x="6296" y="11490"/>
                    <a:pt x="5902" y="11227"/>
                    <a:pt x="5734" y="10822"/>
                  </a:cubicBezTo>
                  <a:cubicBezTo>
                    <a:pt x="5567" y="10418"/>
                    <a:pt x="5659" y="9952"/>
                    <a:pt x="5968" y="9642"/>
                  </a:cubicBezTo>
                  <a:cubicBezTo>
                    <a:pt x="6175" y="9435"/>
                    <a:pt x="6452" y="9326"/>
                    <a:pt x="6734" y="9326"/>
                  </a:cubicBezTo>
                  <a:close/>
                  <a:moveTo>
                    <a:pt x="16456" y="9326"/>
                  </a:moveTo>
                  <a:cubicBezTo>
                    <a:pt x="16596" y="9326"/>
                    <a:pt x="16736" y="9352"/>
                    <a:pt x="16870" y="9408"/>
                  </a:cubicBezTo>
                  <a:cubicBezTo>
                    <a:pt x="17275" y="9575"/>
                    <a:pt x="17538" y="9970"/>
                    <a:pt x="17538" y="10408"/>
                  </a:cubicBezTo>
                  <a:cubicBezTo>
                    <a:pt x="17538" y="11005"/>
                    <a:pt x="17053" y="11489"/>
                    <a:pt x="16456" y="11490"/>
                  </a:cubicBezTo>
                  <a:cubicBezTo>
                    <a:pt x="16018" y="11490"/>
                    <a:pt x="15624" y="11227"/>
                    <a:pt x="15456" y="10822"/>
                  </a:cubicBezTo>
                  <a:cubicBezTo>
                    <a:pt x="15289" y="10418"/>
                    <a:pt x="15381" y="9952"/>
                    <a:pt x="15690" y="9642"/>
                  </a:cubicBezTo>
                  <a:cubicBezTo>
                    <a:pt x="15897" y="9435"/>
                    <a:pt x="16174" y="9326"/>
                    <a:pt x="16456" y="9326"/>
                  </a:cubicBezTo>
                  <a:close/>
                  <a:moveTo>
                    <a:pt x="416" y="1"/>
                  </a:moveTo>
                  <a:cubicBezTo>
                    <a:pt x="187" y="1"/>
                    <a:pt x="0" y="188"/>
                    <a:pt x="0" y="417"/>
                  </a:cubicBezTo>
                  <a:lnTo>
                    <a:pt x="0" y="10408"/>
                  </a:lnTo>
                  <a:cubicBezTo>
                    <a:pt x="0" y="10638"/>
                    <a:pt x="187" y="10824"/>
                    <a:pt x="416" y="10824"/>
                  </a:cubicBezTo>
                  <a:lnTo>
                    <a:pt x="1868" y="10824"/>
                  </a:lnTo>
                  <a:cubicBezTo>
                    <a:pt x="2029" y="11545"/>
                    <a:pt x="2589" y="12109"/>
                    <a:pt x="3309" y="12274"/>
                  </a:cubicBezTo>
                  <a:cubicBezTo>
                    <a:pt x="3451" y="12307"/>
                    <a:pt x="3594" y="12322"/>
                    <a:pt x="3736" y="12322"/>
                  </a:cubicBezTo>
                  <a:cubicBezTo>
                    <a:pt x="4313" y="12322"/>
                    <a:pt x="4868" y="12062"/>
                    <a:pt x="5236" y="11598"/>
                  </a:cubicBezTo>
                  <a:cubicBezTo>
                    <a:pt x="5604" y="12062"/>
                    <a:pt x="6159" y="12322"/>
                    <a:pt x="6736" y="12322"/>
                  </a:cubicBezTo>
                  <a:cubicBezTo>
                    <a:pt x="6878" y="12322"/>
                    <a:pt x="7022" y="12307"/>
                    <a:pt x="7164" y="12274"/>
                  </a:cubicBezTo>
                  <a:cubicBezTo>
                    <a:pt x="7883" y="12109"/>
                    <a:pt x="8443" y="11545"/>
                    <a:pt x="8603" y="10824"/>
                  </a:cubicBezTo>
                  <a:lnTo>
                    <a:pt x="14588" y="10824"/>
                  </a:lnTo>
                  <a:cubicBezTo>
                    <a:pt x="14784" y="11700"/>
                    <a:pt x="15559" y="12323"/>
                    <a:pt x="16457" y="12323"/>
                  </a:cubicBezTo>
                  <a:cubicBezTo>
                    <a:pt x="17354" y="12323"/>
                    <a:pt x="18131" y="11700"/>
                    <a:pt x="18325" y="10824"/>
                  </a:cubicBezTo>
                  <a:lnTo>
                    <a:pt x="20898" y="10824"/>
                  </a:lnTo>
                  <a:cubicBezTo>
                    <a:pt x="21128" y="10824"/>
                    <a:pt x="21314" y="10638"/>
                    <a:pt x="21314" y="10408"/>
                  </a:cubicBezTo>
                  <a:lnTo>
                    <a:pt x="21314" y="5745"/>
                  </a:lnTo>
                  <a:cubicBezTo>
                    <a:pt x="21314" y="5732"/>
                    <a:pt x="21314" y="5720"/>
                    <a:pt x="21312" y="5708"/>
                  </a:cubicBezTo>
                  <a:lnTo>
                    <a:pt x="21312" y="5708"/>
                  </a:lnTo>
                  <a:cubicBezTo>
                    <a:pt x="21313" y="5711"/>
                    <a:pt x="21313" y="5712"/>
                    <a:pt x="21313" y="5712"/>
                  </a:cubicBezTo>
                  <a:cubicBezTo>
                    <a:pt x="21313" y="5712"/>
                    <a:pt x="21313" y="5707"/>
                    <a:pt x="21313" y="5707"/>
                  </a:cubicBezTo>
                  <a:cubicBezTo>
                    <a:pt x="21313" y="5707"/>
                    <a:pt x="21312" y="5707"/>
                    <a:pt x="21312" y="5708"/>
                  </a:cubicBezTo>
                  <a:lnTo>
                    <a:pt x="21311" y="5708"/>
                  </a:lnTo>
                  <a:cubicBezTo>
                    <a:pt x="21304" y="5635"/>
                    <a:pt x="21278" y="5564"/>
                    <a:pt x="21235" y="5504"/>
                  </a:cubicBezTo>
                  <a:lnTo>
                    <a:pt x="17439" y="175"/>
                  </a:lnTo>
                  <a:cubicBezTo>
                    <a:pt x="17359" y="66"/>
                    <a:pt x="17234" y="1"/>
                    <a:pt x="17099" y="1"/>
                  </a:cubicBezTo>
                  <a:lnTo>
                    <a:pt x="6459" y="1"/>
                  </a:lnTo>
                  <a:cubicBezTo>
                    <a:pt x="6229" y="1"/>
                    <a:pt x="6043" y="188"/>
                    <a:pt x="6043" y="417"/>
                  </a:cubicBezTo>
                  <a:cubicBezTo>
                    <a:pt x="6043" y="647"/>
                    <a:pt x="6229" y="834"/>
                    <a:pt x="6459" y="834"/>
                  </a:cubicBezTo>
                  <a:lnTo>
                    <a:pt x="12988" y="834"/>
                  </a:lnTo>
                  <a:lnTo>
                    <a:pt x="12988" y="5076"/>
                  </a:lnTo>
                  <a:cubicBezTo>
                    <a:pt x="12988" y="5306"/>
                    <a:pt x="13173" y="5492"/>
                    <a:pt x="13404" y="5492"/>
                  </a:cubicBezTo>
                  <a:cubicBezTo>
                    <a:pt x="13634" y="5492"/>
                    <a:pt x="13819" y="5306"/>
                    <a:pt x="13819" y="5076"/>
                  </a:cubicBezTo>
                  <a:lnTo>
                    <a:pt x="13819" y="834"/>
                  </a:lnTo>
                  <a:lnTo>
                    <a:pt x="16885" y="834"/>
                  </a:lnTo>
                  <a:lnTo>
                    <a:pt x="17479" y="1666"/>
                  </a:lnTo>
                  <a:lnTo>
                    <a:pt x="15735" y="1666"/>
                  </a:lnTo>
                  <a:cubicBezTo>
                    <a:pt x="15505" y="1666"/>
                    <a:pt x="15319" y="1853"/>
                    <a:pt x="15319" y="2082"/>
                  </a:cubicBezTo>
                  <a:lnTo>
                    <a:pt x="15319" y="5745"/>
                  </a:lnTo>
                  <a:cubicBezTo>
                    <a:pt x="15319" y="5976"/>
                    <a:pt x="15505" y="6161"/>
                    <a:pt x="15735" y="6161"/>
                  </a:cubicBezTo>
                  <a:lnTo>
                    <a:pt x="20481" y="6161"/>
                  </a:lnTo>
                  <a:lnTo>
                    <a:pt x="20481" y="9992"/>
                  </a:lnTo>
                  <a:lnTo>
                    <a:pt x="18325" y="9992"/>
                  </a:lnTo>
                  <a:cubicBezTo>
                    <a:pt x="18131" y="9116"/>
                    <a:pt x="17354" y="8492"/>
                    <a:pt x="16456" y="8492"/>
                  </a:cubicBezTo>
                  <a:cubicBezTo>
                    <a:pt x="15559" y="8492"/>
                    <a:pt x="14782" y="9116"/>
                    <a:pt x="14588" y="9992"/>
                  </a:cubicBezTo>
                  <a:lnTo>
                    <a:pt x="13819" y="9992"/>
                  </a:lnTo>
                  <a:lnTo>
                    <a:pt x="13819" y="8406"/>
                  </a:lnTo>
                  <a:cubicBezTo>
                    <a:pt x="13819" y="8177"/>
                    <a:pt x="13634" y="7990"/>
                    <a:pt x="13404" y="7990"/>
                  </a:cubicBezTo>
                  <a:cubicBezTo>
                    <a:pt x="13173" y="7990"/>
                    <a:pt x="12988" y="8177"/>
                    <a:pt x="12988" y="8406"/>
                  </a:cubicBezTo>
                  <a:lnTo>
                    <a:pt x="12988" y="9992"/>
                  </a:lnTo>
                  <a:lnTo>
                    <a:pt x="8603" y="9992"/>
                  </a:lnTo>
                  <a:cubicBezTo>
                    <a:pt x="8443" y="9271"/>
                    <a:pt x="7882" y="8707"/>
                    <a:pt x="7164" y="8541"/>
                  </a:cubicBezTo>
                  <a:cubicBezTo>
                    <a:pt x="7021" y="8509"/>
                    <a:pt x="6878" y="8493"/>
                    <a:pt x="6735" y="8493"/>
                  </a:cubicBezTo>
                  <a:cubicBezTo>
                    <a:pt x="6158" y="8493"/>
                    <a:pt x="5603" y="8754"/>
                    <a:pt x="5236" y="9218"/>
                  </a:cubicBezTo>
                  <a:cubicBezTo>
                    <a:pt x="4868" y="8754"/>
                    <a:pt x="4313" y="8493"/>
                    <a:pt x="3736" y="8493"/>
                  </a:cubicBezTo>
                  <a:cubicBezTo>
                    <a:pt x="3594" y="8493"/>
                    <a:pt x="3450" y="8509"/>
                    <a:pt x="3307" y="8541"/>
                  </a:cubicBezTo>
                  <a:cubicBezTo>
                    <a:pt x="2588" y="8707"/>
                    <a:pt x="2028" y="9271"/>
                    <a:pt x="1868" y="9992"/>
                  </a:cubicBezTo>
                  <a:lnTo>
                    <a:pt x="832" y="9992"/>
                  </a:lnTo>
                  <a:lnTo>
                    <a:pt x="832" y="834"/>
                  </a:lnTo>
                  <a:lnTo>
                    <a:pt x="3080" y="834"/>
                  </a:lnTo>
                  <a:cubicBezTo>
                    <a:pt x="3310" y="834"/>
                    <a:pt x="3497" y="647"/>
                    <a:pt x="3497" y="417"/>
                  </a:cubicBezTo>
                  <a:cubicBezTo>
                    <a:pt x="3497" y="188"/>
                    <a:pt x="3310" y="1"/>
                    <a:pt x="30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035;p53">
              <a:extLst>
                <a:ext uri="{FF2B5EF4-FFF2-40B4-BE49-F238E27FC236}">
                  <a16:creationId xmlns:a16="http://schemas.microsoft.com/office/drawing/2014/main" id="{547DA5CB-5E00-DCD8-CD4F-DDC60127FD72}"/>
                </a:ext>
              </a:extLst>
            </p:cNvPr>
            <p:cNvSpPr/>
            <p:nvPr/>
          </p:nvSpPr>
          <p:spPr>
            <a:xfrm>
              <a:off x="6957625" y="1885225"/>
              <a:ext cx="21000" cy="20850"/>
            </a:xfrm>
            <a:custGeom>
              <a:avLst/>
              <a:gdLst/>
              <a:ahLst/>
              <a:cxnLst/>
              <a:rect l="l" t="t" r="r" b="b"/>
              <a:pathLst>
                <a:path w="840" h="834" extrusionOk="0">
                  <a:moveTo>
                    <a:pt x="417" y="1"/>
                  </a:moveTo>
                  <a:cubicBezTo>
                    <a:pt x="187" y="1"/>
                    <a:pt x="1" y="188"/>
                    <a:pt x="1" y="417"/>
                  </a:cubicBezTo>
                  <a:cubicBezTo>
                    <a:pt x="1" y="647"/>
                    <a:pt x="187" y="834"/>
                    <a:pt x="417" y="834"/>
                  </a:cubicBezTo>
                  <a:lnTo>
                    <a:pt x="424" y="834"/>
                  </a:lnTo>
                  <a:cubicBezTo>
                    <a:pt x="654" y="834"/>
                    <a:pt x="840" y="647"/>
                    <a:pt x="840" y="417"/>
                  </a:cubicBezTo>
                  <a:cubicBezTo>
                    <a:pt x="840" y="188"/>
                    <a:pt x="654" y="1"/>
                    <a:pt x="4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036;p53">
              <a:extLst>
                <a:ext uri="{FF2B5EF4-FFF2-40B4-BE49-F238E27FC236}">
                  <a16:creationId xmlns:a16="http://schemas.microsoft.com/office/drawing/2014/main" id="{B2D9E184-C9C1-8241-5BC8-7C09DFC7A6CF}"/>
                </a:ext>
              </a:extLst>
            </p:cNvPr>
            <p:cNvSpPr/>
            <p:nvPr/>
          </p:nvSpPr>
          <p:spPr>
            <a:xfrm>
              <a:off x="7171875" y="2043300"/>
              <a:ext cx="22650" cy="20900"/>
            </a:xfrm>
            <a:custGeom>
              <a:avLst/>
              <a:gdLst/>
              <a:ahLst/>
              <a:cxnLst/>
              <a:rect l="l" t="t" r="r" b="b"/>
              <a:pathLst>
                <a:path w="906" h="836" extrusionOk="0">
                  <a:moveTo>
                    <a:pt x="458" y="1"/>
                  </a:moveTo>
                  <a:cubicBezTo>
                    <a:pt x="322" y="1"/>
                    <a:pt x="191" y="67"/>
                    <a:pt x="111" y="185"/>
                  </a:cubicBezTo>
                  <a:cubicBezTo>
                    <a:pt x="0" y="351"/>
                    <a:pt x="22" y="572"/>
                    <a:pt x="162" y="713"/>
                  </a:cubicBezTo>
                  <a:cubicBezTo>
                    <a:pt x="241" y="791"/>
                    <a:pt x="346" y="835"/>
                    <a:pt x="457" y="835"/>
                  </a:cubicBezTo>
                  <a:cubicBezTo>
                    <a:pt x="655" y="835"/>
                    <a:pt x="828" y="696"/>
                    <a:pt x="867" y="500"/>
                  </a:cubicBezTo>
                  <a:cubicBezTo>
                    <a:pt x="906" y="304"/>
                    <a:pt x="802" y="109"/>
                    <a:pt x="618" y="33"/>
                  </a:cubicBezTo>
                  <a:cubicBezTo>
                    <a:pt x="566" y="11"/>
                    <a:pt x="512" y="1"/>
                    <a:pt x="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3" name="Google Shape;4269;p53">
            <a:extLst>
              <a:ext uri="{FF2B5EF4-FFF2-40B4-BE49-F238E27FC236}">
                <a16:creationId xmlns:a16="http://schemas.microsoft.com/office/drawing/2014/main" id="{E1F8DCF6-B61D-D99F-2727-5B97B07CE694}"/>
              </a:ext>
            </a:extLst>
          </p:cNvPr>
          <p:cNvGrpSpPr/>
          <p:nvPr/>
        </p:nvGrpSpPr>
        <p:grpSpPr>
          <a:xfrm>
            <a:off x="8135777" y="2051480"/>
            <a:ext cx="334826" cy="332688"/>
            <a:chOff x="1623675" y="3383075"/>
            <a:chExt cx="536300" cy="532875"/>
          </a:xfrm>
          <a:solidFill>
            <a:srgbClr val="F5B324"/>
          </a:solidFill>
        </p:grpSpPr>
        <p:sp>
          <p:nvSpPr>
            <p:cNvPr id="4214" name="Google Shape;4270;p53">
              <a:extLst>
                <a:ext uri="{FF2B5EF4-FFF2-40B4-BE49-F238E27FC236}">
                  <a16:creationId xmlns:a16="http://schemas.microsoft.com/office/drawing/2014/main" id="{7CBE8A46-1A3D-4D48-6531-3B87AE91ADCC}"/>
                </a:ext>
              </a:extLst>
            </p:cNvPr>
            <p:cNvSpPr/>
            <p:nvPr/>
          </p:nvSpPr>
          <p:spPr>
            <a:xfrm>
              <a:off x="1681925" y="3565875"/>
              <a:ext cx="60400" cy="20850"/>
            </a:xfrm>
            <a:custGeom>
              <a:avLst/>
              <a:gdLst/>
              <a:ahLst/>
              <a:cxnLst/>
              <a:rect l="l" t="t" r="r" b="b"/>
              <a:pathLst>
                <a:path w="2416" h="834" extrusionOk="0">
                  <a:moveTo>
                    <a:pt x="418" y="0"/>
                  </a:moveTo>
                  <a:cubicBezTo>
                    <a:pt x="188" y="0"/>
                    <a:pt x="1" y="187"/>
                    <a:pt x="1" y="418"/>
                  </a:cubicBezTo>
                  <a:cubicBezTo>
                    <a:pt x="1" y="647"/>
                    <a:pt x="188" y="834"/>
                    <a:pt x="418" y="834"/>
                  </a:cubicBezTo>
                  <a:lnTo>
                    <a:pt x="1999" y="834"/>
                  </a:lnTo>
                  <a:cubicBezTo>
                    <a:pt x="2228" y="834"/>
                    <a:pt x="2415" y="647"/>
                    <a:pt x="2415" y="418"/>
                  </a:cubicBezTo>
                  <a:cubicBezTo>
                    <a:pt x="2415" y="187"/>
                    <a:pt x="2228" y="0"/>
                    <a:pt x="1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71;p53">
              <a:extLst>
                <a:ext uri="{FF2B5EF4-FFF2-40B4-BE49-F238E27FC236}">
                  <a16:creationId xmlns:a16="http://schemas.microsoft.com/office/drawing/2014/main" id="{25933EFE-1F8E-CEDF-CDCB-043C059EBBB0}"/>
                </a:ext>
              </a:extLst>
            </p:cNvPr>
            <p:cNvSpPr/>
            <p:nvPr/>
          </p:nvSpPr>
          <p:spPr>
            <a:xfrm>
              <a:off x="1772150" y="3565875"/>
              <a:ext cx="60375" cy="20850"/>
            </a:xfrm>
            <a:custGeom>
              <a:avLst/>
              <a:gdLst/>
              <a:ahLst/>
              <a:cxnLst/>
              <a:rect l="l" t="t" r="r" b="b"/>
              <a:pathLst>
                <a:path w="2415" h="834" extrusionOk="0">
                  <a:moveTo>
                    <a:pt x="417" y="0"/>
                  </a:moveTo>
                  <a:cubicBezTo>
                    <a:pt x="186" y="0"/>
                    <a:pt x="1" y="187"/>
                    <a:pt x="1" y="418"/>
                  </a:cubicBezTo>
                  <a:cubicBezTo>
                    <a:pt x="1" y="647"/>
                    <a:pt x="186" y="834"/>
                    <a:pt x="417" y="834"/>
                  </a:cubicBezTo>
                  <a:lnTo>
                    <a:pt x="1998" y="834"/>
                  </a:lnTo>
                  <a:cubicBezTo>
                    <a:pt x="2228" y="834"/>
                    <a:pt x="2414" y="647"/>
                    <a:pt x="2414" y="418"/>
                  </a:cubicBezTo>
                  <a:cubicBezTo>
                    <a:pt x="2414" y="187"/>
                    <a:pt x="2228" y="0"/>
                    <a:pt x="19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72;p53">
              <a:extLst>
                <a:ext uri="{FF2B5EF4-FFF2-40B4-BE49-F238E27FC236}">
                  <a16:creationId xmlns:a16="http://schemas.microsoft.com/office/drawing/2014/main" id="{609FCFA9-052D-C7CA-7873-88DFC5B09D89}"/>
                </a:ext>
              </a:extLst>
            </p:cNvPr>
            <p:cNvSpPr/>
            <p:nvPr/>
          </p:nvSpPr>
          <p:spPr>
            <a:xfrm>
              <a:off x="1862350" y="3565875"/>
              <a:ext cx="60400" cy="20850"/>
            </a:xfrm>
            <a:custGeom>
              <a:avLst/>
              <a:gdLst/>
              <a:ahLst/>
              <a:cxnLst/>
              <a:rect l="l" t="t" r="r" b="b"/>
              <a:pathLst>
                <a:path w="2416" h="834" extrusionOk="0">
                  <a:moveTo>
                    <a:pt x="418" y="0"/>
                  </a:moveTo>
                  <a:cubicBezTo>
                    <a:pt x="187" y="0"/>
                    <a:pt x="0" y="187"/>
                    <a:pt x="0" y="418"/>
                  </a:cubicBezTo>
                  <a:cubicBezTo>
                    <a:pt x="0" y="647"/>
                    <a:pt x="187" y="834"/>
                    <a:pt x="418" y="834"/>
                  </a:cubicBezTo>
                  <a:lnTo>
                    <a:pt x="1999" y="834"/>
                  </a:lnTo>
                  <a:cubicBezTo>
                    <a:pt x="2228" y="834"/>
                    <a:pt x="2415" y="647"/>
                    <a:pt x="2415" y="418"/>
                  </a:cubicBezTo>
                  <a:cubicBezTo>
                    <a:pt x="2415" y="187"/>
                    <a:pt x="2228" y="0"/>
                    <a:pt x="1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73;p53">
              <a:extLst>
                <a:ext uri="{FF2B5EF4-FFF2-40B4-BE49-F238E27FC236}">
                  <a16:creationId xmlns:a16="http://schemas.microsoft.com/office/drawing/2014/main" id="{91041230-ED9B-45F5-5A30-D0DCFF423A41}"/>
                </a:ext>
              </a:extLst>
            </p:cNvPr>
            <p:cNvSpPr/>
            <p:nvPr/>
          </p:nvSpPr>
          <p:spPr>
            <a:xfrm>
              <a:off x="1623675" y="3383075"/>
              <a:ext cx="536300" cy="532825"/>
            </a:xfrm>
            <a:custGeom>
              <a:avLst/>
              <a:gdLst/>
              <a:ahLst/>
              <a:cxnLst/>
              <a:rect l="l" t="t" r="r" b="b"/>
              <a:pathLst>
                <a:path w="21452" h="21313" extrusionOk="0">
                  <a:moveTo>
                    <a:pt x="17053" y="834"/>
                  </a:moveTo>
                  <a:lnTo>
                    <a:pt x="17053" y="1666"/>
                  </a:lnTo>
                  <a:lnTo>
                    <a:pt x="16220" y="1666"/>
                  </a:lnTo>
                  <a:lnTo>
                    <a:pt x="16220" y="834"/>
                  </a:lnTo>
                  <a:close/>
                  <a:moveTo>
                    <a:pt x="5065" y="3913"/>
                  </a:moveTo>
                  <a:lnTo>
                    <a:pt x="5065" y="4912"/>
                  </a:lnTo>
                  <a:lnTo>
                    <a:pt x="2567" y="4912"/>
                  </a:lnTo>
                  <a:lnTo>
                    <a:pt x="2567" y="3913"/>
                  </a:lnTo>
                  <a:close/>
                  <a:moveTo>
                    <a:pt x="8395" y="3913"/>
                  </a:moveTo>
                  <a:lnTo>
                    <a:pt x="8395" y="4912"/>
                  </a:lnTo>
                  <a:lnTo>
                    <a:pt x="5898" y="4912"/>
                  </a:lnTo>
                  <a:lnTo>
                    <a:pt x="5898" y="3913"/>
                  </a:lnTo>
                  <a:close/>
                  <a:moveTo>
                    <a:pt x="11725" y="3913"/>
                  </a:moveTo>
                  <a:lnTo>
                    <a:pt x="11725" y="4912"/>
                  </a:lnTo>
                  <a:lnTo>
                    <a:pt x="9228" y="4912"/>
                  </a:lnTo>
                  <a:lnTo>
                    <a:pt x="9228" y="3913"/>
                  </a:lnTo>
                  <a:close/>
                  <a:moveTo>
                    <a:pt x="18885" y="2499"/>
                  </a:moveTo>
                  <a:lnTo>
                    <a:pt x="18885" y="4912"/>
                  </a:lnTo>
                  <a:lnTo>
                    <a:pt x="14390" y="4912"/>
                  </a:lnTo>
                  <a:lnTo>
                    <a:pt x="14390" y="2499"/>
                  </a:lnTo>
                  <a:close/>
                  <a:moveTo>
                    <a:pt x="20386" y="5751"/>
                  </a:moveTo>
                  <a:lnTo>
                    <a:pt x="18871" y="10247"/>
                  </a:lnTo>
                  <a:lnTo>
                    <a:pt x="2583" y="10247"/>
                  </a:lnTo>
                  <a:lnTo>
                    <a:pt x="1066" y="5751"/>
                  </a:lnTo>
                  <a:close/>
                  <a:moveTo>
                    <a:pt x="15804" y="1"/>
                  </a:moveTo>
                  <a:cubicBezTo>
                    <a:pt x="15574" y="1"/>
                    <a:pt x="15388" y="186"/>
                    <a:pt x="15388" y="417"/>
                  </a:cubicBezTo>
                  <a:lnTo>
                    <a:pt x="15388" y="1666"/>
                  </a:lnTo>
                  <a:lnTo>
                    <a:pt x="13972" y="1666"/>
                  </a:lnTo>
                  <a:cubicBezTo>
                    <a:pt x="13744" y="1666"/>
                    <a:pt x="13557" y="1851"/>
                    <a:pt x="13557" y="2082"/>
                  </a:cubicBezTo>
                  <a:lnTo>
                    <a:pt x="13557" y="4918"/>
                  </a:lnTo>
                  <a:lnTo>
                    <a:pt x="12558" y="4918"/>
                  </a:lnTo>
                  <a:lnTo>
                    <a:pt x="12558" y="3496"/>
                  </a:lnTo>
                  <a:cubicBezTo>
                    <a:pt x="12558" y="3267"/>
                    <a:pt x="12371" y="3080"/>
                    <a:pt x="12141" y="3080"/>
                  </a:cubicBezTo>
                  <a:lnTo>
                    <a:pt x="2151" y="3080"/>
                  </a:lnTo>
                  <a:cubicBezTo>
                    <a:pt x="1921" y="3080"/>
                    <a:pt x="1735" y="3267"/>
                    <a:pt x="1735" y="3496"/>
                  </a:cubicBezTo>
                  <a:lnTo>
                    <a:pt x="1735" y="4918"/>
                  </a:lnTo>
                  <a:lnTo>
                    <a:pt x="486" y="4918"/>
                  </a:lnTo>
                  <a:cubicBezTo>
                    <a:pt x="201" y="4918"/>
                    <a:pt x="1" y="5197"/>
                    <a:pt x="92" y="5466"/>
                  </a:cubicBezTo>
                  <a:lnTo>
                    <a:pt x="1703" y="10245"/>
                  </a:lnTo>
                  <a:lnTo>
                    <a:pt x="1420" y="10245"/>
                  </a:lnTo>
                  <a:cubicBezTo>
                    <a:pt x="680" y="10254"/>
                    <a:pt x="84" y="10857"/>
                    <a:pt x="84" y="11596"/>
                  </a:cubicBezTo>
                  <a:cubicBezTo>
                    <a:pt x="84" y="12336"/>
                    <a:pt x="680" y="12938"/>
                    <a:pt x="1420" y="12946"/>
                  </a:cubicBezTo>
                  <a:lnTo>
                    <a:pt x="6917" y="12946"/>
                  </a:lnTo>
                  <a:cubicBezTo>
                    <a:pt x="7090" y="12946"/>
                    <a:pt x="7229" y="13086"/>
                    <a:pt x="7229" y="13258"/>
                  </a:cubicBezTo>
                  <a:cubicBezTo>
                    <a:pt x="7229" y="13431"/>
                    <a:pt x="7090" y="13571"/>
                    <a:pt x="6917" y="13571"/>
                  </a:cubicBezTo>
                  <a:lnTo>
                    <a:pt x="5884" y="13571"/>
                  </a:lnTo>
                  <a:cubicBezTo>
                    <a:pt x="5878" y="13571"/>
                    <a:pt x="5873" y="13571"/>
                    <a:pt x="5868" y="13571"/>
                  </a:cubicBezTo>
                  <a:cubicBezTo>
                    <a:pt x="5037" y="13571"/>
                    <a:pt x="4361" y="14244"/>
                    <a:pt x="4361" y="15076"/>
                  </a:cubicBezTo>
                  <a:cubicBezTo>
                    <a:pt x="4361" y="15907"/>
                    <a:pt x="5036" y="16581"/>
                    <a:pt x="5865" y="16581"/>
                  </a:cubicBezTo>
                  <a:cubicBezTo>
                    <a:pt x="5871" y="16581"/>
                    <a:pt x="5877" y="16581"/>
                    <a:pt x="5884" y="16581"/>
                  </a:cubicBezTo>
                  <a:lnTo>
                    <a:pt x="7770" y="16581"/>
                  </a:lnTo>
                  <a:cubicBezTo>
                    <a:pt x="8222" y="16588"/>
                    <a:pt x="8585" y="16955"/>
                    <a:pt x="8585" y="17407"/>
                  </a:cubicBezTo>
                  <a:cubicBezTo>
                    <a:pt x="8585" y="17859"/>
                    <a:pt x="8222" y="18226"/>
                    <a:pt x="7770" y="18233"/>
                  </a:cubicBezTo>
                  <a:lnTo>
                    <a:pt x="1610" y="18233"/>
                  </a:lnTo>
                  <a:cubicBezTo>
                    <a:pt x="765" y="18242"/>
                    <a:pt x="86" y="18928"/>
                    <a:pt x="86" y="19773"/>
                  </a:cubicBezTo>
                  <a:cubicBezTo>
                    <a:pt x="86" y="20618"/>
                    <a:pt x="765" y="21304"/>
                    <a:pt x="1610" y="21313"/>
                  </a:cubicBezTo>
                  <a:lnTo>
                    <a:pt x="3538" y="21313"/>
                  </a:lnTo>
                  <a:cubicBezTo>
                    <a:pt x="3768" y="21313"/>
                    <a:pt x="3954" y="21127"/>
                    <a:pt x="3954" y="20897"/>
                  </a:cubicBezTo>
                  <a:cubicBezTo>
                    <a:pt x="3954" y="20667"/>
                    <a:pt x="3768" y="20481"/>
                    <a:pt x="3538" y="20481"/>
                  </a:cubicBezTo>
                  <a:lnTo>
                    <a:pt x="1610" y="20481"/>
                  </a:lnTo>
                  <a:cubicBezTo>
                    <a:pt x="1218" y="20481"/>
                    <a:pt x="902" y="20164"/>
                    <a:pt x="902" y="19773"/>
                  </a:cubicBezTo>
                  <a:cubicBezTo>
                    <a:pt x="902" y="19383"/>
                    <a:pt x="1218" y="19065"/>
                    <a:pt x="1610" y="19065"/>
                  </a:cubicBezTo>
                  <a:lnTo>
                    <a:pt x="7770" y="19065"/>
                  </a:lnTo>
                  <a:cubicBezTo>
                    <a:pt x="8685" y="19065"/>
                    <a:pt x="9428" y="18322"/>
                    <a:pt x="9428" y="17407"/>
                  </a:cubicBezTo>
                  <a:cubicBezTo>
                    <a:pt x="9428" y="16492"/>
                    <a:pt x="8685" y="15749"/>
                    <a:pt x="7770" y="15749"/>
                  </a:cubicBezTo>
                  <a:lnTo>
                    <a:pt x="5884" y="15749"/>
                  </a:lnTo>
                  <a:cubicBezTo>
                    <a:pt x="5515" y="15744"/>
                    <a:pt x="5222" y="15444"/>
                    <a:pt x="5222" y="15076"/>
                  </a:cubicBezTo>
                  <a:cubicBezTo>
                    <a:pt x="5222" y="14709"/>
                    <a:pt x="5515" y="14410"/>
                    <a:pt x="5884" y="14404"/>
                  </a:cubicBezTo>
                  <a:lnTo>
                    <a:pt x="6917" y="14404"/>
                  </a:lnTo>
                  <a:cubicBezTo>
                    <a:pt x="7549" y="14403"/>
                    <a:pt x="8062" y="13890"/>
                    <a:pt x="8062" y="13258"/>
                  </a:cubicBezTo>
                  <a:cubicBezTo>
                    <a:pt x="8062" y="12627"/>
                    <a:pt x="7549" y="12114"/>
                    <a:pt x="6917" y="12114"/>
                  </a:cubicBezTo>
                  <a:lnTo>
                    <a:pt x="1420" y="12114"/>
                  </a:lnTo>
                  <a:cubicBezTo>
                    <a:pt x="1133" y="12113"/>
                    <a:pt x="902" y="11881"/>
                    <a:pt x="902" y="11596"/>
                  </a:cubicBezTo>
                  <a:cubicBezTo>
                    <a:pt x="902" y="11310"/>
                    <a:pt x="1133" y="11078"/>
                    <a:pt x="1420" y="11078"/>
                  </a:cubicBezTo>
                  <a:lnTo>
                    <a:pt x="19636" y="11078"/>
                  </a:lnTo>
                  <a:cubicBezTo>
                    <a:pt x="19641" y="11078"/>
                    <a:pt x="19645" y="11078"/>
                    <a:pt x="19650" y="11078"/>
                  </a:cubicBezTo>
                  <a:cubicBezTo>
                    <a:pt x="20153" y="11078"/>
                    <a:pt x="20563" y="11487"/>
                    <a:pt x="20563" y="11992"/>
                  </a:cubicBezTo>
                  <a:cubicBezTo>
                    <a:pt x="20563" y="12497"/>
                    <a:pt x="20153" y="12905"/>
                    <a:pt x="19650" y="12905"/>
                  </a:cubicBezTo>
                  <a:cubicBezTo>
                    <a:pt x="19645" y="12905"/>
                    <a:pt x="19641" y="12905"/>
                    <a:pt x="19636" y="12904"/>
                  </a:cubicBezTo>
                  <a:lnTo>
                    <a:pt x="17012" y="12904"/>
                  </a:lnTo>
                  <a:cubicBezTo>
                    <a:pt x="16259" y="12913"/>
                    <a:pt x="15653" y="13526"/>
                    <a:pt x="15653" y="14279"/>
                  </a:cubicBezTo>
                  <a:cubicBezTo>
                    <a:pt x="15653" y="15031"/>
                    <a:pt x="16259" y="15643"/>
                    <a:pt x="17012" y="15652"/>
                  </a:cubicBezTo>
                  <a:lnTo>
                    <a:pt x="18136" y="15652"/>
                  </a:lnTo>
                  <a:cubicBezTo>
                    <a:pt x="18848" y="15652"/>
                    <a:pt x="19426" y="16230"/>
                    <a:pt x="19426" y="16942"/>
                  </a:cubicBezTo>
                  <a:cubicBezTo>
                    <a:pt x="19426" y="17655"/>
                    <a:pt x="18848" y="18233"/>
                    <a:pt x="18136" y="18233"/>
                  </a:cubicBezTo>
                  <a:lnTo>
                    <a:pt x="15450" y="18233"/>
                  </a:lnTo>
                  <a:cubicBezTo>
                    <a:pt x="14600" y="18233"/>
                    <a:pt x="13911" y="18923"/>
                    <a:pt x="13911" y="19773"/>
                  </a:cubicBezTo>
                  <a:cubicBezTo>
                    <a:pt x="13909" y="20164"/>
                    <a:pt x="13593" y="20481"/>
                    <a:pt x="13203" y="20481"/>
                  </a:cubicBezTo>
                  <a:lnTo>
                    <a:pt x="6882" y="20481"/>
                  </a:lnTo>
                  <a:cubicBezTo>
                    <a:pt x="6652" y="20481"/>
                    <a:pt x="6466" y="20667"/>
                    <a:pt x="6466" y="20897"/>
                  </a:cubicBezTo>
                  <a:cubicBezTo>
                    <a:pt x="6466" y="21127"/>
                    <a:pt x="6652" y="21313"/>
                    <a:pt x="6882" y="21313"/>
                  </a:cubicBezTo>
                  <a:lnTo>
                    <a:pt x="13203" y="21313"/>
                  </a:lnTo>
                  <a:cubicBezTo>
                    <a:pt x="14053" y="21313"/>
                    <a:pt x="14742" y="20623"/>
                    <a:pt x="14742" y="19773"/>
                  </a:cubicBezTo>
                  <a:cubicBezTo>
                    <a:pt x="14744" y="19383"/>
                    <a:pt x="15060" y="19066"/>
                    <a:pt x="15450" y="19066"/>
                  </a:cubicBezTo>
                  <a:lnTo>
                    <a:pt x="18136" y="19066"/>
                  </a:lnTo>
                  <a:cubicBezTo>
                    <a:pt x="19308" y="19066"/>
                    <a:pt x="20258" y="18115"/>
                    <a:pt x="20258" y="16942"/>
                  </a:cubicBezTo>
                  <a:cubicBezTo>
                    <a:pt x="20258" y="15770"/>
                    <a:pt x="19308" y="14820"/>
                    <a:pt x="18136" y="14820"/>
                  </a:cubicBezTo>
                  <a:lnTo>
                    <a:pt x="17012" y="14820"/>
                  </a:lnTo>
                  <a:cubicBezTo>
                    <a:pt x="16717" y="14814"/>
                    <a:pt x="16479" y="14574"/>
                    <a:pt x="16479" y="14279"/>
                  </a:cubicBezTo>
                  <a:cubicBezTo>
                    <a:pt x="16479" y="13984"/>
                    <a:pt x="16717" y="13742"/>
                    <a:pt x="17012" y="13738"/>
                  </a:cubicBezTo>
                  <a:lnTo>
                    <a:pt x="19636" y="13738"/>
                  </a:lnTo>
                  <a:cubicBezTo>
                    <a:pt x="19645" y="13738"/>
                    <a:pt x="19653" y="13738"/>
                    <a:pt x="19661" y="13738"/>
                  </a:cubicBezTo>
                  <a:cubicBezTo>
                    <a:pt x="20601" y="13738"/>
                    <a:pt x="21374" y="12991"/>
                    <a:pt x="21404" y="12048"/>
                  </a:cubicBezTo>
                  <a:cubicBezTo>
                    <a:pt x="21434" y="11097"/>
                    <a:pt x="20697" y="10298"/>
                    <a:pt x="19747" y="10251"/>
                  </a:cubicBezTo>
                  <a:lnTo>
                    <a:pt x="21360" y="5468"/>
                  </a:lnTo>
                  <a:cubicBezTo>
                    <a:pt x="21451" y="5197"/>
                    <a:pt x="21251" y="4918"/>
                    <a:pt x="20966" y="4918"/>
                  </a:cubicBezTo>
                  <a:lnTo>
                    <a:pt x="19717" y="4918"/>
                  </a:lnTo>
                  <a:lnTo>
                    <a:pt x="19717" y="2082"/>
                  </a:lnTo>
                  <a:cubicBezTo>
                    <a:pt x="19717" y="1851"/>
                    <a:pt x="19531" y="1666"/>
                    <a:pt x="19301" y="1666"/>
                  </a:cubicBezTo>
                  <a:lnTo>
                    <a:pt x="17885" y="1666"/>
                  </a:lnTo>
                  <a:lnTo>
                    <a:pt x="17885" y="417"/>
                  </a:lnTo>
                  <a:cubicBezTo>
                    <a:pt x="17885" y="186"/>
                    <a:pt x="17700" y="1"/>
                    <a:pt x="17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74;p53">
              <a:extLst>
                <a:ext uri="{FF2B5EF4-FFF2-40B4-BE49-F238E27FC236}">
                  <a16:creationId xmlns:a16="http://schemas.microsoft.com/office/drawing/2014/main" id="{FFE19762-F572-057A-6FF9-289D59829FCA}"/>
                </a:ext>
              </a:extLst>
            </p:cNvPr>
            <p:cNvSpPr/>
            <p:nvPr/>
          </p:nvSpPr>
          <p:spPr>
            <a:xfrm>
              <a:off x="1896500" y="3776800"/>
              <a:ext cx="109800" cy="20850"/>
            </a:xfrm>
            <a:custGeom>
              <a:avLst/>
              <a:gdLst/>
              <a:ahLst/>
              <a:cxnLst/>
              <a:rect l="l" t="t" r="r" b="b"/>
              <a:pathLst>
                <a:path w="4392" h="834" extrusionOk="0">
                  <a:moveTo>
                    <a:pt x="416" y="0"/>
                  </a:moveTo>
                  <a:cubicBezTo>
                    <a:pt x="187" y="0"/>
                    <a:pt x="0" y="188"/>
                    <a:pt x="0" y="418"/>
                  </a:cubicBezTo>
                  <a:cubicBezTo>
                    <a:pt x="0" y="647"/>
                    <a:pt x="187" y="834"/>
                    <a:pt x="416" y="834"/>
                  </a:cubicBezTo>
                  <a:lnTo>
                    <a:pt x="3976" y="834"/>
                  </a:lnTo>
                  <a:cubicBezTo>
                    <a:pt x="4205" y="834"/>
                    <a:pt x="4392" y="647"/>
                    <a:pt x="4392" y="418"/>
                  </a:cubicBezTo>
                  <a:cubicBezTo>
                    <a:pt x="4392" y="188"/>
                    <a:pt x="4205" y="0"/>
                    <a:pt x="39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75;p53">
              <a:extLst>
                <a:ext uri="{FF2B5EF4-FFF2-40B4-BE49-F238E27FC236}">
                  <a16:creationId xmlns:a16="http://schemas.microsoft.com/office/drawing/2014/main" id="{3E2E1519-9FEC-B931-31CD-45344216C8A9}"/>
                </a:ext>
              </a:extLst>
            </p:cNvPr>
            <p:cNvSpPr/>
            <p:nvPr/>
          </p:nvSpPr>
          <p:spPr>
            <a:xfrm>
              <a:off x="1882100" y="3838900"/>
              <a:ext cx="48025" cy="20850"/>
            </a:xfrm>
            <a:custGeom>
              <a:avLst/>
              <a:gdLst/>
              <a:ahLst/>
              <a:cxnLst/>
              <a:rect l="l" t="t" r="r" b="b"/>
              <a:pathLst>
                <a:path w="1921" h="834" extrusionOk="0">
                  <a:moveTo>
                    <a:pt x="418" y="0"/>
                  </a:moveTo>
                  <a:cubicBezTo>
                    <a:pt x="188" y="0"/>
                    <a:pt x="0" y="186"/>
                    <a:pt x="0" y="416"/>
                  </a:cubicBezTo>
                  <a:cubicBezTo>
                    <a:pt x="0" y="646"/>
                    <a:pt x="188" y="833"/>
                    <a:pt x="418" y="833"/>
                  </a:cubicBezTo>
                  <a:lnTo>
                    <a:pt x="1513" y="833"/>
                  </a:lnTo>
                  <a:cubicBezTo>
                    <a:pt x="1739" y="828"/>
                    <a:pt x="1920" y="643"/>
                    <a:pt x="1920" y="416"/>
                  </a:cubicBezTo>
                  <a:cubicBezTo>
                    <a:pt x="1920" y="190"/>
                    <a:pt x="1739" y="5"/>
                    <a:pt x="1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76;p53">
              <a:extLst>
                <a:ext uri="{FF2B5EF4-FFF2-40B4-BE49-F238E27FC236}">
                  <a16:creationId xmlns:a16="http://schemas.microsoft.com/office/drawing/2014/main" id="{6D38C8C0-B6D8-ACDF-E8B4-D7A80B2CD8CA}"/>
                </a:ext>
              </a:extLst>
            </p:cNvPr>
            <p:cNvSpPr/>
            <p:nvPr/>
          </p:nvSpPr>
          <p:spPr>
            <a:xfrm>
              <a:off x="1888425" y="3705675"/>
              <a:ext cx="87700" cy="20850"/>
            </a:xfrm>
            <a:custGeom>
              <a:avLst/>
              <a:gdLst/>
              <a:ahLst/>
              <a:cxnLst/>
              <a:rect l="l" t="t" r="r" b="b"/>
              <a:pathLst>
                <a:path w="3508" h="834" extrusionOk="0">
                  <a:moveTo>
                    <a:pt x="418" y="0"/>
                  </a:moveTo>
                  <a:cubicBezTo>
                    <a:pt x="188" y="0"/>
                    <a:pt x="1" y="188"/>
                    <a:pt x="1" y="418"/>
                  </a:cubicBezTo>
                  <a:cubicBezTo>
                    <a:pt x="1" y="647"/>
                    <a:pt x="188" y="834"/>
                    <a:pt x="418" y="834"/>
                  </a:cubicBezTo>
                  <a:lnTo>
                    <a:pt x="3092" y="834"/>
                  </a:lnTo>
                  <a:cubicBezTo>
                    <a:pt x="3322" y="834"/>
                    <a:pt x="3508" y="647"/>
                    <a:pt x="3508" y="418"/>
                  </a:cubicBezTo>
                  <a:cubicBezTo>
                    <a:pt x="3508" y="188"/>
                    <a:pt x="3322" y="0"/>
                    <a:pt x="30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77;p53">
              <a:extLst>
                <a:ext uri="{FF2B5EF4-FFF2-40B4-BE49-F238E27FC236}">
                  <a16:creationId xmlns:a16="http://schemas.microsoft.com/office/drawing/2014/main" id="{DC056D08-2D68-D882-9607-A30193CFDB6F}"/>
                </a:ext>
              </a:extLst>
            </p:cNvPr>
            <p:cNvSpPr/>
            <p:nvPr/>
          </p:nvSpPr>
          <p:spPr>
            <a:xfrm>
              <a:off x="1846025" y="3705675"/>
              <a:ext cx="22600" cy="20850"/>
            </a:xfrm>
            <a:custGeom>
              <a:avLst/>
              <a:gdLst/>
              <a:ahLst/>
              <a:cxnLst/>
              <a:rect l="l" t="t" r="r" b="b"/>
              <a:pathLst>
                <a:path w="904" h="834" extrusionOk="0">
                  <a:moveTo>
                    <a:pt x="448" y="0"/>
                  </a:moveTo>
                  <a:cubicBezTo>
                    <a:pt x="249" y="0"/>
                    <a:pt x="78" y="142"/>
                    <a:pt x="39" y="336"/>
                  </a:cubicBezTo>
                  <a:cubicBezTo>
                    <a:pt x="0" y="530"/>
                    <a:pt x="105" y="726"/>
                    <a:pt x="288" y="802"/>
                  </a:cubicBezTo>
                  <a:cubicBezTo>
                    <a:pt x="340" y="824"/>
                    <a:pt x="394" y="834"/>
                    <a:pt x="447" y="834"/>
                  </a:cubicBezTo>
                  <a:cubicBezTo>
                    <a:pt x="583" y="834"/>
                    <a:pt x="715" y="767"/>
                    <a:pt x="794" y="648"/>
                  </a:cubicBezTo>
                  <a:cubicBezTo>
                    <a:pt x="904" y="484"/>
                    <a:pt x="882" y="264"/>
                    <a:pt x="743" y="123"/>
                  </a:cubicBezTo>
                  <a:cubicBezTo>
                    <a:pt x="663" y="45"/>
                    <a:pt x="558" y="0"/>
                    <a:pt x="4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78;p53">
              <a:extLst>
                <a:ext uri="{FF2B5EF4-FFF2-40B4-BE49-F238E27FC236}">
                  <a16:creationId xmlns:a16="http://schemas.microsoft.com/office/drawing/2014/main" id="{EC96CAEE-6800-05D9-FACF-2E728CFEE02C}"/>
                </a:ext>
              </a:extLst>
            </p:cNvPr>
            <p:cNvSpPr/>
            <p:nvPr/>
          </p:nvSpPr>
          <p:spPr>
            <a:xfrm>
              <a:off x="1742900" y="3895075"/>
              <a:ext cx="22625" cy="20875"/>
            </a:xfrm>
            <a:custGeom>
              <a:avLst/>
              <a:gdLst/>
              <a:ahLst/>
              <a:cxnLst/>
              <a:rect l="l" t="t" r="r" b="b"/>
              <a:pathLst>
                <a:path w="905" h="835" extrusionOk="0">
                  <a:moveTo>
                    <a:pt x="448" y="1"/>
                  </a:moveTo>
                  <a:cubicBezTo>
                    <a:pt x="250" y="1"/>
                    <a:pt x="79" y="141"/>
                    <a:pt x="40" y="336"/>
                  </a:cubicBezTo>
                  <a:cubicBezTo>
                    <a:pt x="1" y="531"/>
                    <a:pt x="104" y="726"/>
                    <a:pt x="289" y="803"/>
                  </a:cubicBezTo>
                  <a:cubicBezTo>
                    <a:pt x="341" y="824"/>
                    <a:pt x="395" y="834"/>
                    <a:pt x="448" y="834"/>
                  </a:cubicBezTo>
                  <a:cubicBezTo>
                    <a:pt x="584" y="834"/>
                    <a:pt x="716" y="767"/>
                    <a:pt x="795" y="649"/>
                  </a:cubicBezTo>
                  <a:cubicBezTo>
                    <a:pt x="905" y="484"/>
                    <a:pt x="883" y="263"/>
                    <a:pt x="743" y="123"/>
                  </a:cubicBezTo>
                  <a:cubicBezTo>
                    <a:pt x="664" y="46"/>
                    <a:pt x="559" y="1"/>
                    <a:pt x="4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6" name="object 3">
            <a:extLst>
              <a:ext uri="{FF2B5EF4-FFF2-40B4-BE49-F238E27FC236}">
                <a16:creationId xmlns:a16="http://schemas.microsoft.com/office/drawing/2014/main" id="{80A37702-2411-C00B-FF6C-D0BD6B7928C1}"/>
              </a:ext>
            </a:extLst>
          </p:cNvPr>
          <p:cNvSpPr txBox="1"/>
          <p:nvPr/>
        </p:nvSpPr>
        <p:spPr>
          <a:xfrm>
            <a:off x="277948" y="954902"/>
            <a:ext cx="5590162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00200"/>
              </a:lnSpc>
              <a:spcBef>
                <a:spcPts val="95"/>
              </a:spcBef>
              <a:buClr>
                <a:srgbClr val="F5B324"/>
              </a:buClr>
              <a:tabLst>
                <a:tab pos="281940" algn="l"/>
                <a:tab pos="282575" algn="l"/>
              </a:tabLst>
            </a:pPr>
            <a:r>
              <a:rPr lang="en-US" sz="1200" b="1" spc="-10">
                <a:solidFill>
                  <a:srgbClr val="F5B324"/>
                </a:solidFill>
                <a:latin typeface="Trebuchet MS" panose="020B0603020202020204" pitchFamily="34" charset="0"/>
                <a:cs typeface="Calibri"/>
              </a:rPr>
              <a:t>BUSINESS CHALLENGES (SCOPE 3 EMISSION FACTORS)</a:t>
            </a:r>
            <a:endParaRPr lang="en-US" sz="1200" spc="-5">
              <a:latin typeface="Trebuchet MS" panose="020B0603020202020204" pitchFamily="34" charset="0"/>
              <a:cs typeface="Calibri"/>
            </a:endParaRPr>
          </a:p>
        </p:txBody>
      </p:sp>
      <p:grpSp>
        <p:nvGrpSpPr>
          <p:cNvPr id="4232" name="Google Shape;12853;p64">
            <a:extLst>
              <a:ext uri="{FF2B5EF4-FFF2-40B4-BE49-F238E27FC236}">
                <a16:creationId xmlns:a16="http://schemas.microsoft.com/office/drawing/2014/main" id="{7AFBD9F0-79E4-FF0A-5D3D-F0DB5DE8D7CA}"/>
              </a:ext>
            </a:extLst>
          </p:cNvPr>
          <p:cNvGrpSpPr/>
          <p:nvPr/>
        </p:nvGrpSpPr>
        <p:grpSpPr>
          <a:xfrm>
            <a:off x="351228" y="3944313"/>
            <a:ext cx="334634" cy="333904"/>
            <a:chOff x="7429366" y="3223183"/>
            <a:chExt cx="334634" cy="333904"/>
          </a:xfrm>
          <a:solidFill>
            <a:srgbClr val="F5B324"/>
          </a:solidFill>
        </p:grpSpPr>
        <p:sp>
          <p:nvSpPr>
            <p:cNvPr id="4233" name="Google Shape;12854;p64">
              <a:extLst>
                <a:ext uri="{FF2B5EF4-FFF2-40B4-BE49-F238E27FC236}">
                  <a16:creationId xmlns:a16="http://schemas.microsoft.com/office/drawing/2014/main" id="{55BC93D0-DFF0-62D6-9973-5766474D98E5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12855;p64">
              <a:extLst>
                <a:ext uri="{FF2B5EF4-FFF2-40B4-BE49-F238E27FC236}">
                  <a16:creationId xmlns:a16="http://schemas.microsoft.com/office/drawing/2014/main" id="{D32280DA-41D8-BFEF-F3D7-9AD545193A89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5" name="Google Shape;13091;p65">
            <a:extLst>
              <a:ext uri="{FF2B5EF4-FFF2-40B4-BE49-F238E27FC236}">
                <a16:creationId xmlns:a16="http://schemas.microsoft.com/office/drawing/2014/main" id="{A0967637-AB94-6C32-4370-1509FD06712E}"/>
              </a:ext>
            </a:extLst>
          </p:cNvPr>
          <p:cNvGrpSpPr/>
          <p:nvPr/>
        </p:nvGrpSpPr>
        <p:grpSpPr>
          <a:xfrm>
            <a:off x="6712670" y="1443934"/>
            <a:ext cx="292047" cy="352762"/>
            <a:chOff x="7571624" y="3808935"/>
            <a:chExt cx="292047" cy="352762"/>
          </a:xfrm>
          <a:solidFill>
            <a:srgbClr val="F5B324"/>
          </a:solidFill>
        </p:grpSpPr>
        <p:sp>
          <p:nvSpPr>
            <p:cNvPr id="4236" name="Google Shape;13092;p65">
              <a:extLst>
                <a:ext uri="{FF2B5EF4-FFF2-40B4-BE49-F238E27FC236}">
                  <a16:creationId xmlns:a16="http://schemas.microsoft.com/office/drawing/2014/main" id="{4B168485-EF82-1734-BC2D-ABD909B769E3}"/>
                </a:ext>
              </a:extLst>
            </p:cNvPr>
            <p:cNvSpPr/>
            <p:nvPr/>
          </p:nvSpPr>
          <p:spPr>
            <a:xfrm>
              <a:off x="7802955" y="4057755"/>
              <a:ext cx="15227" cy="1519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82" y="476"/>
                    <a:pt x="477" y="381"/>
                    <a:pt x="477" y="238"/>
                  </a:cubicBezTo>
                  <a:cubicBezTo>
                    <a:pt x="477" y="107"/>
                    <a:pt x="382" y="0"/>
                    <a:pt x="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13093;p65">
              <a:extLst>
                <a:ext uri="{FF2B5EF4-FFF2-40B4-BE49-F238E27FC236}">
                  <a16:creationId xmlns:a16="http://schemas.microsoft.com/office/drawing/2014/main" id="{68631F8C-5876-EB9A-795E-C7A4DB6412A7}"/>
                </a:ext>
              </a:extLst>
            </p:cNvPr>
            <p:cNvSpPr/>
            <p:nvPr/>
          </p:nvSpPr>
          <p:spPr>
            <a:xfrm>
              <a:off x="7764665" y="4115763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13094;p65">
              <a:extLst>
                <a:ext uri="{FF2B5EF4-FFF2-40B4-BE49-F238E27FC236}">
                  <a16:creationId xmlns:a16="http://schemas.microsoft.com/office/drawing/2014/main" id="{100C612B-DAAF-9ECF-9792-4C7C70BFCAAD}"/>
                </a:ext>
              </a:extLst>
            </p:cNvPr>
            <p:cNvSpPr/>
            <p:nvPr/>
          </p:nvSpPr>
          <p:spPr>
            <a:xfrm>
              <a:off x="7653141" y="4048262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18" y="334"/>
                    <a:pt x="418" y="215"/>
                  </a:cubicBezTo>
                  <a:cubicBezTo>
                    <a:pt x="418" y="96"/>
                    <a:pt x="33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13095;p65">
              <a:extLst>
                <a:ext uri="{FF2B5EF4-FFF2-40B4-BE49-F238E27FC236}">
                  <a16:creationId xmlns:a16="http://schemas.microsoft.com/office/drawing/2014/main" id="{20426D55-833A-B440-464A-EC91499D9463}"/>
                </a:ext>
              </a:extLst>
            </p:cNvPr>
            <p:cNvSpPr/>
            <p:nvPr/>
          </p:nvSpPr>
          <p:spPr>
            <a:xfrm>
              <a:off x="7675917" y="4115763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13096;p65">
              <a:extLst>
                <a:ext uri="{FF2B5EF4-FFF2-40B4-BE49-F238E27FC236}">
                  <a16:creationId xmlns:a16="http://schemas.microsoft.com/office/drawing/2014/main" id="{715F505A-9ADF-FD1F-25DB-203D09BFE3D9}"/>
                </a:ext>
              </a:extLst>
            </p:cNvPr>
            <p:cNvSpPr/>
            <p:nvPr/>
          </p:nvSpPr>
          <p:spPr>
            <a:xfrm>
              <a:off x="7715736" y="4062660"/>
              <a:ext cx="16342" cy="1595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406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13097;p65">
              <a:extLst>
                <a:ext uri="{FF2B5EF4-FFF2-40B4-BE49-F238E27FC236}">
                  <a16:creationId xmlns:a16="http://schemas.microsoft.com/office/drawing/2014/main" id="{9EE43AEC-49B7-1CFF-1FD2-A09A4281D563}"/>
                </a:ext>
              </a:extLst>
            </p:cNvPr>
            <p:cNvSpPr/>
            <p:nvPr/>
          </p:nvSpPr>
          <p:spPr>
            <a:xfrm>
              <a:off x="7571624" y="3808935"/>
              <a:ext cx="292047" cy="352762"/>
            </a:xfrm>
            <a:custGeom>
              <a:avLst/>
              <a:gdLst/>
              <a:ahLst/>
              <a:cxnLst/>
              <a:rect l="l" t="t" r="r" b="b"/>
              <a:pathLst>
                <a:path w="9168" h="11074" extrusionOk="0">
                  <a:moveTo>
                    <a:pt x="3085" y="6536"/>
                  </a:moveTo>
                  <a:cubicBezTo>
                    <a:pt x="3680" y="6536"/>
                    <a:pt x="4251" y="6687"/>
                    <a:pt x="4786" y="7001"/>
                  </a:cubicBezTo>
                  <a:cubicBezTo>
                    <a:pt x="5364" y="7337"/>
                    <a:pt x="5926" y="7449"/>
                    <a:pt x="6422" y="7449"/>
                  </a:cubicBezTo>
                  <a:cubicBezTo>
                    <a:pt x="6805" y="7449"/>
                    <a:pt x="7149" y="7382"/>
                    <a:pt x="7430" y="7299"/>
                  </a:cubicBezTo>
                  <a:cubicBezTo>
                    <a:pt x="7858" y="7180"/>
                    <a:pt x="8192" y="7001"/>
                    <a:pt x="8382" y="6882"/>
                  </a:cubicBezTo>
                  <a:lnTo>
                    <a:pt x="8382" y="6882"/>
                  </a:lnTo>
                  <a:cubicBezTo>
                    <a:pt x="8739" y="8156"/>
                    <a:pt x="8430" y="9502"/>
                    <a:pt x="7477" y="10454"/>
                  </a:cubicBezTo>
                  <a:cubicBezTo>
                    <a:pt x="7287" y="10645"/>
                    <a:pt x="7013" y="10764"/>
                    <a:pt x="6727" y="10764"/>
                  </a:cubicBezTo>
                  <a:lnTo>
                    <a:pt x="3000" y="10764"/>
                  </a:lnTo>
                  <a:cubicBezTo>
                    <a:pt x="2715" y="10764"/>
                    <a:pt x="2441" y="10645"/>
                    <a:pt x="2250" y="10454"/>
                  </a:cubicBezTo>
                  <a:cubicBezTo>
                    <a:pt x="1393" y="9573"/>
                    <a:pt x="988" y="8311"/>
                    <a:pt x="1334" y="6966"/>
                  </a:cubicBezTo>
                  <a:cubicBezTo>
                    <a:pt x="1476" y="6894"/>
                    <a:pt x="1846" y="6716"/>
                    <a:pt x="2357" y="6609"/>
                  </a:cubicBezTo>
                  <a:cubicBezTo>
                    <a:pt x="2603" y="6561"/>
                    <a:pt x="2846" y="6536"/>
                    <a:pt x="3085" y="6536"/>
                  </a:cubicBezTo>
                  <a:close/>
                  <a:moveTo>
                    <a:pt x="3322" y="1"/>
                  </a:moveTo>
                  <a:cubicBezTo>
                    <a:pt x="3084" y="1"/>
                    <a:pt x="2893" y="191"/>
                    <a:pt x="2893" y="429"/>
                  </a:cubicBezTo>
                  <a:lnTo>
                    <a:pt x="2893" y="822"/>
                  </a:lnTo>
                  <a:cubicBezTo>
                    <a:pt x="2893" y="1060"/>
                    <a:pt x="3084" y="1251"/>
                    <a:pt x="3322" y="1251"/>
                  </a:cubicBezTo>
                  <a:lnTo>
                    <a:pt x="3548" y="1251"/>
                  </a:lnTo>
                  <a:lnTo>
                    <a:pt x="3548" y="2584"/>
                  </a:lnTo>
                  <a:cubicBezTo>
                    <a:pt x="3548" y="2679"/>
                    <a:pt x="3620" y="2751"/>
                    <a:pt x="3715" y="2751"/>
                  </a:cubicBezTo>
                  <a:cubicBezTo>
                    <a:pt x="3798" y="2751"/>
                    <a:pt x="3870" y="2679"/>
                    <a:pt x="3870" y="2584"/>
                  </a:cubicBezTo>
                  <a:lnTo>
                    <a:pt x="3870" y="1251"/>
                  </a:lnTo>
                  <a:lnTo>
                    <a:pt x="5822" y="1251"/>
                  </a:lnTo>
                  <a:lnTo>
                    <a:pt x="5822" y="3965"/>
                  </a:lnTo>
                  <a:cubicBezTo>
                    <a:pt x="5822" y="4203"/>
                    <a:pt x="5977" y="4418"/>
                    <a:pt x="6191" y="4513"/>
                  </a:cubicBezTo>
                  <a:cubicBezTo>
                    <a:pt x="7168" y="4894"/>
                    <a:pt x="7894" y="5656"/>
                    <a:pt x="8251" y="6597"/>
                  </a:cubicBezTo>
                  <a:cubicBezTo>
                    <a:pt x="8084" y="6704"/>
                    <a:pt x="7763" y="6894"/>
                    <a:pt x="7299" y="7025"/>
                  </a:cubicBezTo>
                  <a:cubicBezTo>
                    <a:pt x="6992" y="7113"/>
                    <a:pt x="6689" y="7157"/>
                    <a:pt x="6391" y="7157"/>
                  </a:cubicBezTo>
                  <a:cubicBezTo>
                    <a:pt x="5879" y="7157"/>
                    <a:pt x="5384" y="7027"/>
                    <a:pt x="4917" y="6763"/>
                  </a:cubicBezTo>
                  <a:cubicBezTo>
                    <a:pt x="4326" y="6419"/>
                    <a:pt x="3678" y="6255"/>
                    <a:pt x="3027" y="6255"/>
                  </a:cubicBezTo>
                  <a:cubicBezTo>
                    <a:pt x="2486" y="6255"/>
                    <a:pt x="1942" y="6368"/>
                    <a:pt x="1429" y="6585"/>
                  </a:cubicBezTo>
                  <a:cubicBezTo>
                    <a:pt x="1786" y="5656"/>
                    <a:pt x="2512" y="4894"/>
                    <a:pt x="3489" y="4513"/>
                  </a:cubicBezTo>
                  <a:cubicBezTo>
                    <a:pt x="3703" y="4418"/>
                    <a:pt x="3858" y="4215"/>
                    <a:pt x="3858" y="3977"/>
                  </a:cubicBezTo>
                  <a:lnTo>
                    <a:pt x="3858" y="3394"/>
                  </a:lnTo>
                  <a:cubicBezTo>
                    <a:pt x="3858" y="3310"/>
                    <a:pt x="3786" y="3227"/>
                    <a:pt x="3691" y="3227"/>
                  </a:cubicBezTo>
                  <a:cubicBezTo>
                    <a:pt x="3608" y="3227"/>
                    <a:pt x="3536" y="3310"/>
                    <a:pt x="3536" y="3394"/>
                  </a:cubicBezTo>
                  <a:lnTo>
                    <a:pt x="3536" y="3942"/>
                  </a:lnTo>
                  <a:cubicBezTo>
                    <a:pt x="3536" y="4049"/>
                    <a:pt x="3465" y="4156"/>
                    <a:pt x="3370" y="4180"/>
                  </a:cubicBezTo>
                  <a:cubicBezTo>
                    <a:pt x="714" y="5239"/>
                    <a:pt x="0" y="8668"/>
                    <a:pt x="1988" y="10669"/>
                  </a:cubicBezTo>
                  <a:cubicBezTo>
                    <a:pt x="2238" y="10930"/>
                    <a:pt x="2596" y="11073"/>
                    <a:pt x="2953" y="11073"/>
                  </a:cubicBezTo>
                  <a:lnTo>
                    <a:pt x="6703" y="11073"/>
                  </a:lnTo>
                  <a:cubicBezTo>
                    <a:pt x="7060" y="11073"/>
                    <a:pt x="7418" y="10930"/>
                    <a:pt x="7680" y="10657"/>
                  </a:cubicBezTo>
                  <a:cubicBezTo>
                    <a:pt x="9132" y="9240"/>
                    <a:pt x="9168" y="7097"/>
                    <a:pt x="8120" y="5596"/>
                  </a:cubicBezTo>
                  <a:cubicBezTo>
                    <a:pt x="7668" y="4954"/>
                    <a:pt x="7049" y="4477"/>
                    <a:pt x="6334" y="4203"/>
                  </a:cubicBezTo>
                  <a:cubicBezTo>
                    <a:pt x="6227" y="4156"/>
                    <a:pt x="6167" y="4061"/>
                    <a:pt x="6167" y="3965"/>
                  </a:cubicBezTo>
                  <a:lnTo>
                    <a:pt x="6167" y="1251"/>
                  </a:lnTo>
                  <a:lnTo>
                    <a:pt x="6394" y="1251"/>
                  </a:lnTo>
                  <a:cubicBezTo>
                    <a:pt x="6632" y="1251"/>
                    <a:pt x="6822" y="1060"/>
                    <a:pt x="6822" y="822"/>
                  </a:cubicBezTo>
                  <a:lnTo>
                    <a:pt x="6822" y="429"/>
                  </a:lnTo>
                  <a:cubicBezTo>
                    <a:pt x="6822" y="191"/>
                    <a:pt x="6632" y="1"/>
                    <a:pt x="6394" y="1"/>
                  </a:cubicBezTo>
                  <a:lnTo>
                    <a:pt x="5525" y="1"/>
                  </a:lnTo>
                  <a:cubicBezTo>
                    <a:pt x="5441" y="1"/>
                    <a:pt x="5358" y="72"/>
                    <a:pt x="5358" y="167"/>
                  </a:cubicBezTo>
                  <a:cubicBezTo>
                    <a:pt x="5358" y="251"/>
                    <a:pt x="5441" y="334"/>
                    <a:pt x="5525" y="334"/>
                  </a:cubicBezTo>
                  <a:lnTo>
                    <a:pt x="6394" y="334"/>
                  </a:lnTo>
                  <a:cubicBezTo>
                    <a:pt x="6453" y="334"/>
                    <a:pt x="6489" y="370"/>
                    <a:pt x="6489" y="429"/>
                  </a:cubicBezTo>
                  <a:lnTo>
                    <a:pt x="6489" y="822"/>
                  </a:lnTo>
                  <a:cubicBezTo>
                    <a:pt x="6489" y="882"/>
                    <a:pt x="6453" y="929"/>
                    <a:pt x="6394" y="929"/>
                  </a:cubicBezTo>
                  <a:lnTo>
                    <a:pt x="3322" y="929"/>
                  </a:lnTo>
                  <a:cubicBezTo>
                    <a:pt x="3262" y="929"/>
                    <a:pt x="3215" y="882"/>
                    <a:pt x="3215" y="822"/>
                  </a:cubicBezTo>
                  <a:lnTo>
                    <a:pt x="3215" y="429"/>
                  </a:lnTo>
                  <a:cubicBezTo>
                    <a:pt x="3215" y="370"/>
                    <a:pt x="3262" y="334"/>
                    <a:pt x="3322" y="334"/>
                  </a:cubicBezTo>
                  <a:lnTo>
                    <a:pt x="4739" y="334"/>
                  </a:lnTo>
                  <a:cubicBezTo>
                    <a:pt x="4822" y="334"/>
                    <a:pt x="4905" y="251"/>
                    <a:pt x="4905" y="167"/>
                  </a:cubicBezTo>
                  <a:cubicBezTo>
                    <a:pt x="4905" y="72"/>
                    <a:pt x="4822" y="1"/>
                    <a:pt x="4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2" name="Google Shape;13595;p66">
            <a:extLst>
              <a:ext uri="{FF2B5EF4-FFF2-40B4-BE49-F238E27FC236}">
                <a16:creationId xmlns:a16="http://schemas.microsoft.com/office/drawing/2014/main" id="{85FACF23-8CE5-A3BA-569B-A9B39822094F}"/>
              </a:ext>
            </a:extLst>
          </p:cNvPr>
          <p:cNvGrpSpPr/>
          <p:nvPr/>
        </p:nvGrpSpPr>
        <p:grpSpPr>
          <a:xfrm>
            <a:off x="7790078" y="2727231"/>
            <a:ext cx="349784" cy="349434"/>
            <a:chOff x="2201806" y="1976585"/>
            <a:chExt cx="349784" cy="349434"/>
          </a:xfrm>
          <a:solidFill>
            <a:srgbClr val="F5B324"/>
          </a:solidFill>
        </p:grpSpPr>
        <p:sp>
          <p:nvSpPr>
            <p:cNvPr id="4243" name="Google Shape;13596;p66">
              <a:extLst>
                <a:ext uri="{FF2B5EF4-FFF2-40B4-BE49-F238E27FC236}">
                  <a16:creationId xmlns:a16="http://schemas.microsoft.com/office/drawing/2014/main" id="{16D0562B-C478-5522-A060-9C6F701C24F5}"/>
                </a:ext>
              </a:extLst>
            </p:cNvPr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13597;p66">
              <a:extLst>
                <a:ext uri="{FF2B5EF4-FFF2-40B4-BE49-F238E27FC236}">
                  <a16:creationId xmlns:a16="http://schemas.microsoft.com/office/drawing/2014/main" id="{1C0D5CEB-B213-F0E7-EC23-6892F967E5C0}"/>
                </a:ext>
              </a:extLst>
            </p:cNvPr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13598;p66">
              <a:extLst>
                <a:ext uri="{FF2B5EF4-FFF2-40B4-BE49-F238E27FC236}">
                  <a16:creationId xmlns:a16="http://schemas.microsoft.com/office/drawing/2014/main" id="{96B262ED-BE43-4B55-77F4-8B3975416328}"/>
                </a:ext>
              </a:extLst>
            </p:cNvPr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13599;p66">
              <a:extLst>
                <a:ext uri="{FF2B5EF4-FFF2-40B4-BE49-F238E27FC236}">
                  <a16:creationId xmlns:a16="http://schemas.microsoft.com/office/drawing/2014/main" id="{88C6BD18-D92B-8F8F-06DE-87A469B3466E}"/>
                </a:ext>
              </a:extLst>
            </p:cNvPr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8" name="TextBox 4247">
            <a:extLst>
              <a:ext uri="{FF2B5EF4-FFF2-40B4-BE49-F238E27FC236}">
                <a16:creationId xmlns:a16="http://schemas.microsoft.com/office/drawing/2014/main" id="{7AED1E6F-3FD1-A33E-4DAE-4FC8F318F3A0}"/>
              </a:ext>
            </a:extLst>
          </p:cNvPr>
          <p:cNvSpPr txBox="1"/>
          <p:nvPr/>
        </p:nvSpPr>
        <p:spPr>
          <a:xfrm>
            <a:off x="713917" y="1276350"/>
            <a:ext cx="5145466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 panose="020B0603020202020204" pitchFamily="34" charset="0"/>
                <a:cs typeface="Calibri"/>
              </a:rPr>
              <a:t>Quantifying</a:t>
            </a:r>
            <a:r>
              <a:rPr lang="en-US" sz="1200" spc="-5">
                <a:latin typeface="Trebuchet MS" panose="020B0603020202020204" pitchFamily="34" charset="0"/>
                <a:cs typeface="Calibri"/>
              </a:rPr>
              <a:t> CO2 emissions related to the transportation factors such as air, sea and land logistics mainly used for operations.</a:t>
            </a: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b="1" u="sng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 panose="020B0603020202020204" pitchFamily="34" charset="0"/>
                <a:cs typeface="Calibri"/>
              </a:rPr>
              <a:t>Understanding</a:t>
            </a:r>
            <a:r>
              <a:rPr lang="en-US" sz="1200" spc="-5">
                <a:latin typeface="Trebuchet MS" panose="020B0603020202020204" pitchFamily="34" charset="0"/>
                <a:cs typeface="Calibri"/>
              </a:rPr>
              <a:t> the current state of CO2 emissions for sika’s plants to improve transportation strategy.</a:t>
            </a: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b="1" u="sng" spc="-5">
              <a:latin typeface="Trebuchet MS" panose="020B0603020202020204" pitchFamily="34" charset="0"/>
              <a:cs typeface="Calibri"/>
            </a:endParaRPr>
          </a:p>
          <a:p>
            <a:pPr marL="282575" marR="112395" indent="-26987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b="1" u="sng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 panose="020B0603020202020204" pitchFamily="34" charset="0"/>
                <a:cs typeface="Calibri"/>
              </a:rPr>
              <a:t>Analyzing </a:t>
            </a:r>
            <a:r>
              <a:rPr lang="en-US" sz="1200" spc="-5">
                <a:latin typeface="Trebuchet MS" panose="020B0603020202020204" pitchFamily="34" charset="0"/>
                <a:cs typeface="Calibri"/>
              </a:rPr>
              <a:t>which raw material supplying countries are making to incur into higher emissions. More sustainable suppliers could be evaluated.</a:t>
            </a:r>
            <a:endParaRPr lang="en-US" sz="1200" b="1" u="sng" spc="-5">
              <a:latin typeface="Trebuchet MS" panose="020B0603020202020204" pitchFamily="34" charset="0"/>
              <a:cs typeface="Calibri"/>
            </a:endParaRPr>
          </a:p>
          <a:p>
            <a:pPr marL="282575" marR="112395" indent="-26987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b="1" u="sng" spc="-5">
              <a:latin typeface="Trebuchet MS" panose="020B0603020202020204" pitchFamily="34" charset="0"/>
              <a:cs typeface="Calibri"/>
            </a:endParaRPr>
          </a:p>
          <a:p>
            <a:pPr marL="282575" marR="112395" indent="-26987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b="1" u="sng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 panose="020B0603020202020204" pitchFamily="34" charset="0"/>
                <a:cs typeface="Calibri"/>
              </a:rPr>
              <a:t>Identifying </a:t>
            </a:r>
            <a:r>
              <a:rPr lang="en-US" sz="1200" spc="-5">
                <a:latin typeface="Trebuchet MS" panose="020B0603020202020204" pitchFamily="34" charset="0"/>
                <a:cs typeface="Calibri"/>
              </a:rPr>
              <a:t>which final destinations we are emitting more C02. Supply chain can be checked (Maybe a shorter route/new factory).</a:t>
            </a:r>
            <a:r>
              <a:rPr lang="en-US" sz="1200" b="1" spc="-5">
                <a:latin typeface="Trebuchet MS" panose="020B0603020202020204" pitchFamily="34" charset="0"/>
                <a:cs typeface="Calibri"/>
              </a:rPr>
              <a:t>​</a:t>
            </a: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b="1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b="1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b="1" spc="-5">
              <a:latin typeface="Trebuchet MS" panose="020B0603020202020204" pitchFamily="34" charset="0"/>
              <a:cs typeface="Calibri"/>
            </a:endParaRPr>
          </a:p>
        </p:txBody>
      </p:sp>
      <p:grpSp>
        <p:nvGrpSpPr>
          <p:cNvPr id="4249" name="Google Shape;13947;p66">
            <a:extLst>
              <a:ext uri="{FF2B5EF4-FFF2-40B4-BE49-F238E27FC236}">
                <a16:creationId xmlns:a16="http://schemas.microsoft.com/office/drawing/2014/main" id="{2C1B9D43-84D7-0AA5-4404-1329F8245EB8}"/>
              </a:ext>
            </a:extLst>
          </p:cNvPr>
          <p:cNvGrpSpPr/>
          <p:nvPr/>
        </p:nvGrpSpPr>
        <p:grpSpPr>
          <a:xfrm>
            <a:off x="297782" y="2147637"/>
            <a:ext cx="440416" cy="439956"/>
            <a:chOff x="2640993" y="3357835"/>
            <a:chExt cx="365348" cy="364966"/>
          </a:xfrm>
          <a:solidFill>
            <a:srgbClr val="F5B324"/>
          </a:solidFill>
        </p:grpSpPr>
        <p:sp>
          <p:nvSpPr>
            <p:cNvPr id="4250" name="Google Shape;13948;p66">
              <a:extLst>
                <a:ext uri="{FF2B5EF4-FFF2-40B4-BE49-F238E27FC236}">
                  <a16:creationId xmlns:a16="http://schemas.microsoft.com/office/drawing/2014/main" id="{8EFF27F5-A6A0-9516-9245-82989D67AE36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13949;p66">
              <a:extLst>
                <a:ext uri="{FF2B5EF4-FFF2-40B4-BE49-F238E27FC236}">
                  <a16:creationId xmlns:a16="http://schemas.microsoft.com/office/drawing/2014/main" id="{5C624068-FF5C-BE2B-FC90-6441DD692DCD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13950;p66">
              <a:extLst>
                <a:ext uri="{FF2B5EF4-FFF2-40B4-BE49-F238E27FC236}">
                  <a16:creationId xmlns:a16="http://schemas.microsoft.com/office/drawing/2014/main" id="{812A85B1-EF5D-A890-5854-693951CA2F20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13951;p66">
              <a:extLst>
                <a:ext uri="{FF2B5EF4-FFF2-40B4-BE49-F238E27FC236}">
                  <a16:creationId xmlns:a16="http://schemas.microsoft.com/office/drawing/2014/main" id="{B373E53D-FE08-5299-F027-E53BCC98DA14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13952;p66">
              <a:extLst>
                <a:ext uri="{FF2B5EF4-FFF2-40B4-BE49-F238E27FC236}">
                  <a16:creationId xmlns:a16="http://schemas.microsoft.com/office/drawing/2014/main" id="{5FC1F8B5-8C05-B17A-EDF6-B1CB90EA61FD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13953;p66">
              <a:extLst>
                <a:ext uri="{FF2B5EF4-FFF2-40B4-BE49-F238E27FC236}">
                  <a16:creationId xmlns:a16="http://schemas.microsoft.com/office/drawing/2014/main" id="{8F8602DD-1B85-B454-1DAB-AA515C545B7A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13954;p66">
              <a:extLst>
                <a:ext uri="{FF2B5EF4-FFF2-40B4-BE49-F238E27FC236}">
                  <a16:creationId xmlns:a16="http://schemas.microsoft.com/office/drawing/2014/main" id="{42350FE2-CF70-A989-9D63-3F2EAC1B8E75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13955;p66">
              <a:extLst>
                <a:ext uri="{FF2B5EF4-FFF2-40B4-BE49-F238E27FC236}">
                  <a16:creationId xmlns:a16="http://schemas.microsoft.com/office/drawing/2014/main" id="{3F87BA66-4E4B-9277-B00D-0C367170A0E5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13956;p66">
              <a:extLst>
                <a:ext uri="{FF2B5EF4-FFF2-40B4-BE49-F238E27FC236}">
                  <a16:creationId xmlns:a16="http://schemas.microsoft.com/office/drawing/2014/main" id="{D2DE733E-BDB2-F312-9CC7-289E9C105D48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13957;p66">
              <a:extLst>
                <a:ext uri="{FF2B5EF4-FFF2-40B4-BE49-F238E27FC236}">
                  <a16:creationId xmlns:a16="http://schemas.microsoft.com/office/drawing/2014/main" id="{71F3AD36-89AF-9C29-D2F1-B4FDB807F839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0" name="Google Shape;2046;p41">
            <a:extLst>
              <a:ext uri="{FF2B5EF4-FFF2-40B4-BE49-F238E27FC236}">
                <a16:creationId xmlns:a16="http://schemas.microsoft.com/office/drawing/2014/main" id="{045634EB-6912-5A39-1956-727F54AFC4C1}"/>
              </a:ext>
            </a:extLst>
          </p:cNvPr>
          <p:cNvGrpSpPr/>
          <p:nvPr/>
        </p:nvGrpSpPr>
        <p:grpSpPr>
          <a:xfrm>
            <a:off x="331075" y="1331094"/>
            <a:ext cx="416244" cy="406014"/>
            <a:chOff x="4466925" y="3319125"/>
            <a:chExt cx="543050" cy="532900"/>
          </a:xfrm>
          <a:solidFill>
            <a:srgbClr val="F5B324"/>
          </a:solidFill>
        </p:grpSpPr>
        <p:sp>
          <p:nvSpPr>
            <p:cNvPr id="4261" name="Google Shape;2047;p41">
              <a:extLst>
                <a:ext uri="{FF2B5EF4-FFF2-40B4-BE49-F238E27FC236}">
                  <a16:creationId xmlns:a16="http://schemas.microsoft.com/office/drawing/2014/main" id="{DBB3BE3E-11C6-C9E7-98C3-E4B19C389349}"/>
                </a:ext>
              </a:extLst>
            </p:cNvPr>
            <p:cNvSpPr/>
            <p:nvPr/>
          </p:nvSpPr>
          <p:spPr>
            <a:xfrm>
              <a:off x="4510875" y="3394675"/>
              <a:ext cx="25650" cy="21125"/>
            </a:xfrm>
            <a:custGeom>
              <a:avLst/>
              <a:gdLst/>
              <a:ahLst/>
              <a:cxnLst/>
              <a:rect l="l" t="t" r="r" b="b"/>
              <a:pathLst>
                <a:path w="1026" h="845" extrusionOk="0">
                  <a:moveTo>
                    <a:pt x="566" y="0"/>
                  </a:moveTo>
                  <a:cubicBezTo>
                    <a:pt x="456" y="0"/>
                    <a:pt x="347" y="43"/>
                    <a:pt x="266" y="128"/>
                  </a:cubicBezTo>
                  <a:lnTo>
                    <a:pt x="254" y="141"/>
                  </a:lnTo>
                  <a:cubicBezTo>
                    <a:pt x="1" y="406"/>
                    <a:pt x="189" y="845"/>
                    <a:pt x="555" y="845"/>
                  </a:cubicBezTo>
                  <a:cubicBezTo>
                    <a:pt x="669" y="845"/>
                    <a:pt x="778" y="797"/>
                    <a:pt x="857" y="715"/>
                  </a:cubicBezTo>
                  <a:lnTo>
                    <a:pt x="867" y="704"/>
                  </a:lnTo>
                  <a:cubicBezTo>
                    <a:pt x="1026" y="538"/>
                    <a:pt x="1020" y="275"/>
                    <a:pt x="854" y="115"/>
                  </a:cubicBezTo>
                  <a:cubicBezTo>
                    <a:pt x="773" y="38"/>
                    <a:pt x="669" y="0"/>
                    <a:pt x="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2048;p41">
              <a:extLst>
                <a:ext uri="{FF2B5EF4-FFF2-40B4-BE49-F238E27FC236}">
                  <a16:creationId xmlns:a16="http://schemas.microsoft.com/office/drawing/2014/main" id="{D66CB133-CAF0-1B3C-4AE4-4E1E0412C730}"/>
                </a:ext>
              </a:extLst>
            </p:cNvPr>
            <p:cNvSpPr/>
            <p:nvPr/>
          </p:nvSpPr>
          <p:spPr>
            <a:xfrm>
              <a:off x="4466925" y="3319125"/>
              <a:ext cx="543050" cy="532900"/>
            </a:xfrm>
            <a:custGeom>
              <a:avLst/>
              <a:gdLst/>
              <a:ahLst/>
              <a:cxnLst/>
              <a:rect l="l" t="t" r="r" b="b"/>
              <a:pathLst>
                <a:path w="21722" h="21316" extrusionOk="0">
                  <a:moveTo>
                    <a:pt x="15138" y="0"/>
                  </a:moveTo>
                  <a:cubicBezTo>
                    <a:pt x="13067" y="0"/>
                    <a:pt x="11117" y="981"/>
                    <a:pt x="9884" y="2646"/>
                  </a:cubicBezTo>
                  <a:cubicBezTo>
                    <a:pt x="8826" y="1793"/>
                    <a:pt x="7531" y="1356"/>
                    <a:pt x="6227" y="1356"/>
                  </a:cubicBezTo>
                  <a:cubicBezTo>
                    <a:pt x="5281" y="1356"/>
                    <a:pt x="4330" y="1587"/>
                    <a:pt x="3461" y="2055"/>
                  </a:cubicBezTo>
                  <a:cubicBezTo>
                    <a:pt x="3264" y="2166"/>
                    <a:pt x="3191" y="2415"/>
                    <a:pt x="3299" y="2615"/>
                  </a:cubicBezTo>
                  <a:cubicBezTo>
                    <a:pt x="3375" y="2754"/>
                    <a:pt x="3519" y="2834"/>
                    <a:pt x="3667" y="2834"/>
                  </a:cubicBezTo>
                  <a:cubicBezTo>
                    <a:pt x="3731" y="2834"/>
                    <a:pt x="3796" y="2819"/>
                    <a:pt x="3857" y="2788"/>
                  </a:cubicBezTo>
                  <a:cubicBezTo>
                    <a:pt x="4603" y="2385"/>
                    <a:pt x="5417" y="2189"/>
                    <a:pt x="6226" y="2189"/>
                  </a:cubicBezTo>
                  <a:cubicBezTo>
                    <a:pt x="7480" y="2189"/>
                    <a:pt x="8721" y="2661"/>
                    <a:pt x="9672" y="3569"/>
                  </a:cubicBezTo>
                  <a:cubicBezTo>
                    <a:pt x="9754" y="3647"/>
                    <a:pt x="9857" y="3684"/>
                    <a:pt x="9959" y="3684"/>
                  </a:cubicBezTo>
                  <a:cubicBezTo>
                    <a:pt x="10096" y="3684"/>
                    <a:pt x="10231" y="3618"/>
                    <a:pt x="10311" y="3491"/>
                  </a:cubicBezTo>
                  <a:cubicBezTo>
                    <a:pt x="11370" y="1826"/>
                    <a:pt x="13181" y="833"/>
                    <a:pt x="15151" y="833"/>
                  </a:cubicBezTo>
                  <a:cubicBezTo>
                    <a:pt x="18314" y="833"/>
                    <a:pt x="20885" y="3405"/>
                    <a:pt x="20885" y="6568"/>
                  </a:cubicBezTo>
                  <a:cubicBezTo>
                    <a:pt x="20885" y="7923"/>
                    <a:pt x="20404" y="9236"/>
                    <a:pt x="19528" y="10270"/>
                  </a:cubicBezTo>
                  <a:cubicBezTo>
                    <a:pt x="19367" y="10462"/>
                    <a:pt x="19409" y="10753"/>
                    <a:pt x="19620" y="10889"/>
                  </a:cubicBezTo>
                  <a:cubicBezTo>
                    <a:pt x="20410" y="11397"/>
                    <a:pt x="20887" y="12272"/>
                    <a:pt x="20885" y="13212"/>
                  </a:cubicBezTo>
                  <a:cubicBezTo>
                    <a:pt x="20885" y="14442"/>
                    <a:pt x="20058" y="15536"/>
                    <a:pt x="18875" y="15871"/>
                  </a:cubicBezTo>
                  <a:cubicBezTo>
                    <a:pt x="18724" y="15914"/>
                    <a:pt x="18609" y="16038"/>
                    <a:pt x="18580" y="16192"/>
                  </a:cubicBezTo>
                  <a:cubicBezTo>
                    <a:pt x="18095" y="18677"/>
                    <a:pt x="15903" y="20480"/>
                    <a:pt x="13369" y="20480"/>
                  </a:cubicBezTo>
                  <a:cubicBezTo>
                    <a:pt x="13366" y="20480"/>
                    <a:pt x="13363" y="20480"/>
                    <a:pt x="13361" y="20480"/>
                  </a:cubicBezTo>
                  <a:cubicBezTo>
                    <a:pt x="11575" y="20480"/>
                    <a:pt x="9910" y="19580"/>
                    <a:pt x="8931" y="18087"/>
                  </a:cubicBezTo>
                  <a:cubicBezTo>
                    <a:pt x="8851" y="17966"/>
                    <a:pt x="8718" y="17900"/>
                    <a:pt x="8583" y="17900"/>
                  </a:cubicBezTo>
                  <a:cubicBezTo>
                    <a:pt x="8499" y="17900"/>
                    <a:pt x="8414" y="17925"/>
                    <a:pt x="8341" y="17978"/>
                  </a:cubicBezTo>
                  <a:cubicBezTo>
                    <a:pt x="7585" y="18522"/>
                    <a:pt x="6678" y="18815"/>
                    <a:pt x="5746" y="18815"/>
                  </a:cubicBezTo>
                  <a:cubicBezTo>
                    <a:pt x="5741" y="18815"/>
                    <a:pt x="5737" y="18815"/>
                    <a:pt x="5732" y="18815"/>
                  </a:cubicBezTo>
                  <a:cubicBezTo>
                    <a:pt x="3264" y="18815"/>
                    <a:pt x="1255" y="16808"/>
                    <a:pt x="1255" y="14339"/>
                  </a:cubicBezTo>
                  <a:cubicBezTo>
                    <a:pt x="1252" y="13149"/>
                    <a:pt x="1727" y="12006"/>
                    <a:pt x="2573" y="11167"/>
                  </a:cubicBezTo>
                  <a:cubicBezTo>
                    <a:pt x="2732" y="11009"/>
                    <a:pt x="2736" y="10753"/>
                    <a:pt x="2584" y="10588"/>
                  </a:cubicBezTo>
                  <a:cubicBezTo>
                    <a:pt x="1179" y="9086"/>
                    <a:pt x="838" y="6879"/>
                    <a:pt x="1724" y="5024"/>
                  </a:cubicBezTo>
                  <a:cubicBezTo>
                    <a:pt x="1831" y="4815"/>
                    <a:pt x="1745" y="4560"/>
                    <a:pt x="1534" y="4460"/>
                  </a:cubicBezTo>
                  <a:cubicBezTo>
                    <a:pt x="1476" y="4431"/>
                    <a:pt x="1415" y="4418"/>
                    <a:pt x="1354" y="4418"/>
                  </a:cubicBezTo>
                  <a:cubicBezTo>
                    <a:pt x="1196" y="4418"/>
                    <a:pt x="1044" y="4510"/>
                    <a:pt x="975" y="4664"/>
                  </a:cubicBezTo>
                  <a:cubicBezTo>
                    <a:pt x="0" y="6700"/>
                    <a:pt x="290" y="9116"/>
                    <a:pt x="1719" y="10865"/>
                  </a:cubicBezTo>
                  <a:cubicBezTo>
                    <a:pt x="880" y="11828"/>
                    <a:pt x="419" y="13062"/>
                    <a:pt x="424" y="14340"/>
                  </a:cubicBezTo>
                  <a:cubicBezTo>
                    <a:pt x="424" y="17267"/>
                    <a:pt x="2805" y="19649"/>
                    <a:pt x="5732" y="19649"/>
                  </a:cubicBezTo>
                  <a:cubicBezTo>
                    <a:pt x="5737" y="19649"/>
                    <a:pt x="5743" y="19649"/>
                    <a:pt x="5748" y="19649"/>
                  </a:cubicBezTo>
                  <a:cubicBezTo>
                    <a:pt x="6709" y="19649"/>
                    <a:pt x="7653" y="19384"/>
                    <a:pt x="8476" y="18886"/>
                  </a:cubicBezTo>
                  <a:cubicBezTo>
                    <a:pt x="9635" y="20416"/>
                    <a:pt x="11445" y="21315"/>
                    <a:pt x="13364" y="21315"/>
                  </a:cubicBezTo>
                  <a:cubicBezTo>
                    <a:pt x="13366" y="21315"/>
                    <a:pt x="13368" y="21315"/>
                    <a:pt x="13369" y="21315"/>
                  </a:cubicBezTo>
                  <a:lnTo>
                    <a:pt x="13369" y="21314"/>
                  </a:lnTo>
                  <a:cubicBezTo>
                    <a:pt x="16218" y="21314"/>
                    <a:pt x="18693" y="19344"/>
                    <a:pt x="19345" y="16595"/>
                  </a:cubicBezTo>
                  <a:cubicBezTo>
                    <a:pt x="20756" y="16084"/>
                    <a:pt x="21720" y="14729"/>
                    <a:pt x="21720" y="13212"/>
                  </a:cubicBezTo>
                  <a:cubicBezTo>
                    <a:pt x="21721" y="12151"/>
                    <a:pt x="21252" y="11144"/>
                    <a:pt x="20440" y="10462"/>
                  </a:cubicBezTo>
                  <a:cubicBezTo>
                    <a:pt x="21271" y="9332"/>
                    <a:pt x="21718" y="7968"/>
                    <a:pt x="21720" y="6568"/>
                  </a:cubicBezTo>
                  <a:cubicBezTo>
                    <a:pt x="21720" y="2947"/>
                    <a:pt x="18773" y="0"/>
                    <a:pt x="15152" y="0"/>
                  </a:cubicBezTo>
                  <a:cubicBezTo>
                    <a:pt x="15147" y="0"/>
                    <a:pt x="15143" y="0"/>
                    <a:pt x="15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2049;p41">
              <a:extLst>
                <a:ext uri="{FF2B5EF4-FFF2-40B4-BE49-F238E27FC236}">
                  <a16:creationId xmlns:a16="http://schemas.microsoft.com/office/drawing/2014/main" id="{6DF9E2EF-EC26-537F-DFA4-2A7456EB8742}"/>
                </a:ext>
              </a:extLst>
            </p:cNvPr>
            <p:cNvSpPr/>
            <p:nvPr/>
          </p:nvSpPr>
          <p:spPr>
            <a:xfrm>
              <a:off x="4835250" y="3375300"/>
              <a:ext cx="20925" cy="20875"/>
            </a:xfrm>
            <a:custGeom>
              <a:avLst/>
              <a:gdLst/>
              <a:ahLst/>
              <a:cxnLst/>
              <a:rect l="l" t="t" r="r" b="b"/>
              <a:pathLst>
                <a:path w="837" h="835" extrusionOk="0">
                  <a:moveTo>
                    <a:pt x="419" y="1"/>
                  </a:moveTo>
                  <a:cubicBezTo>
                    <a:pt x="189" y="1"/>
                    <a:pt x="2" y="187"/>
                    <a:pt x="2" y="417"/>
                  </a:cubicBezTo>
                  <a:cubicBezTo>
                    <a:pt x="0" y="646"/>
                    <a:pt x="186" y="833"/>
                    <a:pt x="416" y="834"/>
                  </a:cubicBezTo>
                  <a:lnTo>
                    <a:pt x="419" y="834"/>
                  </a:lnTo>
                  <a:cubicBezTo>
                    <a:pt x="649" y="834"/>
                    <a:pt x="836" y="648"/>
                    <a:pt x="836" y="418"/>
                  </a:cubicBezTo>
                  <a:cubicBezTo>
                    <a:pt x="836" y="188"/>
                    <a:pt x="651" y="2"/>
                    <a:pt x="4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2050;p41">
              <a:extLst>
                <a:ext uri="{FF2B5EF4-FFF2-40B4-BE49-F238E27FC236}">
                  <a16:creationId xmlns:a16="http://schemas.microsoft.com/office/drawing/2014/main" id="{6468F44B-4ECF-BFB6-BB32-A476C97982A2}"/>
                </a:ext>
              </a:extLst>
            </p:cNvPr>
            <p:cNvSpPr/>
            <p:nvPr/>
          </p:nvSpPr>
          <p:spPr>
            <a:xfrm>
              <a:off x="4876175" y="3384975"/>
              <a:ext cx="77525" cy="108750"/>
            </a:xfrm>
            <a:custGeom>
              <a:avLst/>
              <a:gdLst/>
              <a:ahLst/>
              <a:cxnLst/>
              <a:rect l="l" t="t" r="r" b="b"/>
              <a:pathLst>
                <a:path w="3101" h="4350" extrusionOk="0">
                  <a:moveTo>
                    <a:pt x="478" y="0"/>
                  </a:moveTo>
                  <a:cubicBezTo>
                    <a:pt x="323" y="0"/>
                    <a:pt x="174" y="87"/>
                    <a:pt x="102" y="236"/>
                  </a:cubicBezTo>
                  <a:cubicBezTo>
                    <a:pt x="1" y="444"/>
                    <a:pt x="90" y="695"/>
                    <a:pt x="300" y="794"/>
                  </a:cubicBezTo>
                  <a:cubicBezTo>
                    <a:pt x="1495" y="1374"/>
                    <a:pt x="2267" y="2606"/>
                    <a:pt x="2267" y="3934"/>
                  </a:cubicBezTo>
                  <a:cubicBezTo>
                    <a:pt x="2267" y="4163"/>
                    <a:pt x="2454" y="4350"/>
                    <a:pt x="2685" y="4350"/>
                  </a:cubicBezTo>
                  <a:cubicBezTo>
                    <a:pt x="2913" y="4350"/>
                    <a:pt x="3101" y="4163"/>
                    <a:pt x="3101" y="3934"/>
                  </a:cubicBezTo>
                  <a:cubicBezTo>
                    <a:pt x="3101" y="2278"/>
                    <a:pt x="2154" y="767"/>
                    <a:pt x="663" y="44"/>
                  </a:cubicBezTo>
                  <a:cubicBezTo>
                    <a:pt x="603" y="14"/>
                    <a:pt x="540" y="0"/>
                    <a:pt x="4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2051;p41">
              <a:extLst>
                <a:ext uri="{FF2B5EF4-FFF2-40B4-BE49-F238E27FC236}">
                  <a16:creationId xmlns:a16="http://schemas.microsoft.com/office/drawing/2014/main" id="{A52AC7C5-4E8E-C83F-A69B-3512EF5F3CAE}"/>
                </a:ext>
              </a:extLst>
            </p:cNvPr>
            <p:cNvSpPr/>
            <p:nvPr/>
          </p:nvSpPr>
          <p:spPr>
            <a:xfrm>
              <a:off x="4533700" y="3667175"/>
              <a:ext cx="86975" cy="86975"/>
            </a:xfrm>
            <a:custGeom>
              <a:avLst/>
              <a:gdLst/>
              <a:ahLst/>
              <a:cxnLst/>
              <a:rect l="l" t="t" r="r" b="b"/>
              <a:pathLst>
                <a:path w="3479" h="3479" extrusionOk="0">
                  <a:moveTo>
                    <a:pt x="418" y="1"/>
                  </a:moveTo>
                  <a:cubicBezTo>
                    <a:pt x="187" y="1"/>
                    <a:pt x="2" y="188"/>
                    <a:pt x="0" y="417"/>
                  </a:cubicBezTo>
                  <a:cubicBezTo>
                    <a:pt x="0" y="2106"/>
                    <a:pt x="1375" y="3479"/>
                    <a:pt x="3063" y="3479"/>
                  </a:cubicBezTo>
                  <a:cubicBezTo>
                    <a:pt x="3293" y="3479"/>
                    <a:pt x="3478" y="3292"/>
                    <a:pt x="3478" y="3063"/>
                  </a:cubicBezTo>
                  <a:cubicBezTo>
                    <a:pt x="3478" y="2833"/>
                    <a:pt x="3293" y="2646"/>
                    <a:pt x="3063" y="2646"/>
                  </a:cubicBezTo>
                  <a:cubicBezTo>
                    <a:pt x="1832" y="2644"/>
                    <a:pt x="835" y="1647"/>
                    <a:pt x="833" y="417"/>
                  </a:cubicBezTo>
                  <a:cubicBezTo>
                    <a:pt x="833" y="188"/>
                    <a:pt x="646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2052;p41">
              <a:extLst>
                <a:ext uri="{FF2B5EF4-FFF2-40B4-BE49-F238E27FC236}">
                  <a16:creationId xmlns:a16="http://schemas.microsoft.com/office/drawing/2014/main" id="{CAF16CFA-A5E8-EB12-81D3-E2A5FE114A7B}"/>
                </a:ext>
              </a:extLst>
            </p:cNvPr>
            <p:cNvSpPr/>
            <p:nvPr/>
          </p:nvSpPr>
          <p:spPr>
            <a:xfrm>
              <a:off x="4716750" y="3490925"/>
              <a:ext cx="145725" cy="145725"/>
            </a:xfrm>
            <a:custGeom>
              <a:avLst/>
              <a:gdLst/>
              <a:ahLst/>
              <a:cxnLst/>
              <a:rect l="l" t="t" r="r" b="b"/>
              <a:pathLst>
                <a:path w="5829" h="5829" extrusionOk="0">
                  <a:moveTo>
                    <a:pt x="2914" y="834"/>
                  </a:moveTo>
                  <a:cubicBezTo>
                    <a:pt x="4062" y="836"/>
                    <a:pt x="4994" y="1767"/>
                    <a:pt x="4995" y="2915"/>
                  </a:cubicBezTo>
                  <a:cubicBezTo>
                    <a:pt x="4995" y="3757"/>
                    <a:pt x="4488" y="4517"/>
                    <a:pt x="3710" y="4839"/>
                  </a:cubicBezTo>
                  <a:cubicBezTo>
                    <a:pt x="3453" y="4946"/>
                    <a:pt x="3183" y="4997"/>
                    <a:pt x="2915" y="4997"/>
                  </a:cubicBezTo>
                  <a:cubicBezTo>
                    <a:pt x="2373" y="4997"/>
                    <a:pt x="1841" y="4786"/>
                    <a:pt x="1442" y="4387"/>
                  </a:cubicBezTo>
                  <a:cubicBezTo>
                    <a:pt x="846" y="3791"/>
                    <a:pt x="669" y="2896"/>
                    <a:pt x="990" y="2119"/>
                  </a:cubicBezTo>
                  <a:cubicBezTo>
                    <a:pt x="1312" y="1341"/>
                    <a:pt x="2072" y="834"/>
                    <a:pt x="2914" y="834"/>
                  </a:cubicBezTo>
                  <a:close/>
                  <a:moveTo>
                    <a:pt x="2914" y="1"/>
                  </a:moveTo>
                  <a:cubicBezTo>
                    <a:pt x="1307" y="1"/>
                    <a:pt x="0" y="1309"/>
                    <a:pt x="0" y="2915"/>
                  </a:cubicBezTo>
                  <a:cubicBezTo>
                    <a:pt x="0" y="4522"/>
                    <a:pt x="1307" y="5829"/>
                    <a:pt x="2914" y="5829"/>
                  </a:cubicBezTo>
                  <a:cubicBezTo>
                    <a:pt x="4522" y="5829"/>
                    <a:pt x="5828" y="4522"/>
                    <a:pt x="5828" y="2915"/>
                  </a:cubicBezTo>
                  <a:cubicBezTo>
                    <a:pt x="5828" y="1309"/>
                    <a:pt x="4520" y="1"/>
                    <a:pt x="29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2053;p41">
              <a:extLst>
                <a:ext uri="{FF2B5EF4-FFF2-40B4-BE49-F238E27FC236}">
                  <a16:creationId xmlns:a16="http://schemas.microsoft.com/office/drawing/2014/main" id="{15DD9A69-6A71-FB2E-784A-E0B754939EE8}"/>
                </a:ext>
              </a:extLst>
            </p:cNvPr>
            <p:cNvSpPr/>
            <p:nvPr/>
          </p:nvSpPr>
          <p:spPr>
            <a:xfrm>
              <a:off x="4561900" y="3491000"/>
              <a:ext cx="135500" cy="145625"/>
            </a:xfrm>
            <a:custGeom>
              <a:avLst/>
              <a:gdLst/>
              <a:ahLst/>
              <a:cxnLst/>
              <a:rect l="l" t="t" r="r" b="b"/>
              <a:pathLst>
                <a:path w="5420" h="5825" extrusionOk="0">
                  <a:moveTo>
                    <a:pt x="3197" y="0"/>
                  </a:moveTo>
                  <a:cubicBezTo>
                    <a:pt x="2450" y="0"/>
                    <a:pt x="1704" y="284"/>
                    <a:pt x="1136" y="853"/>
                  </a:cubicBezTo>
                  <a:cubicBezTo>
                    <a:pt x="0" y="1988"/>
                    <a:pt x="0" y="3837"/>
                    <a:pt x="1136" y="4973"/>
                  </a:cubicBezTo>
                  <a:cubicBezTo>
                    <a:pt x="1681" y="5518"/>
                    <a:pt x="2420" y="5825"/>
                    <a:pt x="3191" y="5825"/>
                  </a:cubicBezTo>
                  <a:cubicBezTo>
                    <a:pt x="3193" y="5825"/>
                    <a:pt x="3195" y="5825"/>
                    <a:pt x="3197" y="5825"/>
                  </a:cubicBezTo>
                  <a:cubicBezTo>
                    <a:pt x="3198" y="5825"/>
                    <a:pt x="3200" y="5825"/>
                    <a:pt x="3202" y="5825"/>
                  </a:cubicBezTo>
                  <a:cubicBezTo>
                    <a:pt x="3973" y="5825"/>
                    <a:pt x="4712" y="5518"/>
                    <a:pt x="5257" y="4973"/>
                  </a:cubicBezTo>
                  <a:cubicBezTo>
                    <a:pt x="5420" y="4810"/>
                    <a:pt x="5420" y="4547"/>
                    <a:pt x="5257" y="4384"/>
                  </a:cubicBezTo>
                  <a:cubicBezTo>
                    <a:pt x="5176" y="4303"/>
                    <a:pt x="5069" y="4262"/>
                    <a:pt x="4963" y="4262"/>
                  </a:cubicBezTo>
                  <a:cubicBezTo>
                    <a:pt x="4857" y="4262"/>
                    <a:pt x="4750" y="4303"/>
                    <a:pt x="4669" y="4384"/>
                  </a:cubicBezTo>
                  <a:cubicBezTo>
                    <a:pt x="4270" y="4783"/>
                    <a:pt x="3738" y="4994"/>
                    <a:pt x="3196" y="4994"/>
                  </a:cubicBezTo>
                  <a:cubicBezTo>
                    <a:pt x="2927" y="4994"/>
                    <a:pt x="2657" y="4942"/>
                    <a:pt x="2399" y="4836"/>
                  </a:cubicBezTo>
                  <a:cubicBezTo>
                    <a:pt x="1622" y="4514"/>
                    <a:pt x="1116" y="3754"/>
                    <a:pt x="1116" y="2912"/>
                  </a:cubicBezTo>
                  <a:cubicBezTo>
                    <a:pt x="1116" y="2070"/>
                    <a:pt x="1622" y="1312"/>
                    <a:pt x="2399" y="989"/>
                  </a:cubicBezTo>
                  <a:cubicBezTo>
                    <a:pt x="2657" y="883"/>
                    <a:pt x="2927" y="831"/>
                    <a:pt x="3196" y="831"/>
                  </a:cubicBezTo>
                  <a:cubicBezTo>
                    <a:pt x="3738" y="831"/>
                    <a:pt x="4270" y="1043"/>
                    <a:pt x="4669" y="1441"/>
                  </a:cubicBezTo>
                  <a:cubicBezTo>
                    <a:pt x="4750" y="1523"/>
                    <a:pt x="4857" y="1563"/>
                    <a:pt x="4963" y="1563"/>
                  </a:cubicBezTo>
                  <a:cubicBezTo>
                    <a:pt x="5069" y="1563"/>
                    <a:pt x="5176" y="1523"/>
                    <a:pt x="5257" y="1441"/>
                  </a:cubicBezTo>
                  <a:cubicBezTo>
                    <a:pt x="5420" y="1279"/>
                    <a:pt x="5420" y="1015"/>
                    <a:pt x="5257" y="853"/>
                  </a:cubicBezTo>
                  <a:cubicBezTo>
                    <a:pt x="4689" y="284"/>
                    <a:pt x="3943" y="0"/>
                    <a:pt x="31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2054;p41">
              <a:extLst>
                <a:ext uri="{FF2B5EF4-FFF2-40B4-BE49-F238E27FC236}">
                  <a16:creationId xmlns:a16="http://schemas.microsoft.com/office/drawing/2014/main" id="{356726B6-A85A-0A09-2EAD-B323C05DC981}"/>
                </a:ext>
              </a:extLst>
            </p:cNvPr>
            <p:cNvSpPr/>
            <p:nvPr/>
          </p:nvSpPr>
          <p:spPr>
            <a:xfrm>
              <a:off x="4862800" y="3595925"/>
              <a:ext cx="55225" cy="84225"/>
            </a:xfrm>
            <a:custGeom>
              <a:avLst/>
              <a:gdLst/>
              <a:ahLst/>
              <a:cxnLst/>
              <a:rect l="l" t="t" r="r" b="b"/>
              <a:pathLst>
                <a:path w="2209" h="3369" extrusionOk="0">
                  <a:moveTo>
                    <a:pt x="1123" y="0"/>
                  </a:moveTo>
                  <a:cubicBezTo>
                    <a:pt x="523" y="1"/>
                    <a:pt x="38" y="486"/>
                    <a:pt x="37" y="1086"/>
                  </a:cubicBezTo>
                  <a:cubicBezTo>
                    <a:pt x="37" y="1315"/>
                    <a:pt x="224" y="1502"/>
                    <a:pt x="454" y="1502"/>
                  </a:cubicBezTo>
                  <a:cubicBezTo>
                    <a:pt x="683" y="1502"/>
                    <a:pt x="870" y="1315"/>
                    <a:pt x="870" y="1086"/>
                  </a:cubicBezTo>
                  <a:cubicBezTo>
                    <a:pt x="870" y="947"/>
                    <a:pt x="982" y="833"/>
                    <a:pt x="1122" y="833"/>
                  </a:cubicBezTo>
                  <a:cubicBezTo>
                    <a:pt x="1333" y="833"/>
                    <a:pt x="1375" y="925"/>
                    <a:pt x="1375" y="1086"/>
                  </a:cubicBezTo>
                  <a:cubicBezTo>
                    <a:pt x="1375" y="1592"/>
                    <a:pt x="588" y="2336"/>
                    <a:pt x="206" y="2616"/>
                  </a:cubicBezTo>
                  <a:cubicBezTo>
                    <a:pt x="61" y="2723"/>
                    <a:pt x="1" y="2911"/>
                    <a:pt x="57" y="3082"/>
                  </a:cubicBezTo>
                  <a:cubicBezTo>
                    <a:pt x="113" y="3252"/>
                    <a:pt x="273" y="3369"/>
                    <a:pt x="452" y="3369"/>
                  </a:cubicBezTo>
                  <a:lnTo>
                    <a:pt x="1791" y="3369"/>
                  </a:lnTo>
                  <a:cubicBezTo>
                    <a:pt x="2018" y="3364"/>
                    <a:pt x="2199" y="3179"/>
                    <a:pt x="2199" y="2953"/>
                  </a:cubicBezTo>
                  <a:cubicBezTo>
                    <a:pt x="2199" y="2726"/>
                    <a:pt x="2018" y="2541"/>
                    <a:pt x="1791" y="2536"/>
                  </a:cubicBezTo>
                  <a:lnTo>
                    <a:pt x="1517" y="2536"/>
                  </a:lnTo>
                  <a:cubicBezTo>
                    <a:pt x="1873" y="2134"/>
                    <a:pt x="2208" y="1615"/>
                    <a:pt x="2208" y="1086"/>
                  </a:cubicBezTo>
                  <a:cubicBezTo>
                    <a:pt x="2208" y="436"/>
                    <a:pt x="1772" y="0"/>
                    <a:pt x="1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9" name="Google Shape;13091;p65">
            <a:extLst>
              <a:ext uri="{FF2B5EF4-FFF2-40B4-BE49-F238E27FC236}">
                <a16:creationId xmlns:a16="http://schemas.microsoft.com/office/drawing/2014/main" id="{23CA4292-4354-5646-ED86-4DCFBD7A0B63}"/>
              </a:ext>
            </a:extLst>
          </p:cNvPr>
          <p:cNvGrpSpPr/>
          <p:nvPr/>
        </p:nvGrpSpPr>
        <p:grpSpPr>
          <a:xfrm>
            <a:off x="322431" y="3040877"/>
            <a:ext cx="364495" cy="424395"/>
            <a:chOff x="7571624" y="3808935"/>
            <a:chExt cx="292047" cy="352762"/>
          </a:xfrm>
          <a:solidFill>
            <a:srgbClr val="F5B324"/>
          </a:solidFill>
        </p:grpSpPr>
        <p:sp>
          <p:nvSpPr>
            <p:cNvPr id="4270" name="Google Shape;13092;p65">
              <a:extLst>
                <a:ext uri="{FF2B5EF4-FFF2-40B4-BE49-F238E27FC236}">
                  <a16:creationId xmlns:a16="http://schemas.microsoft.com/office/drawing/2014/main" id="{621B84ED-94BD-746D-865E-34354C68A2A5}"/>
                </a:ext>
              </a:extLst>
            </p:cNvPr>
            <p:cNvSpPr/>
            <p:nvPr/>
          </p:nvSpPr>
          <p:spPr>
            <a:xfrm>
              <a:off x="7802955" y="4057755"/>
              <a:ext cx="15227" cy="1519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82" y="476"/>
                    <a:pt x="477" y="381"/>
                    <a:pt x="477" y="238"/>
                  </a:cubicBezTo>
                  <a:cubicBezTo>
                    <a:pt x="477" y="107"/>
                    <a:pt x="382" y="0"/>
                    <a:pt x="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13093;p65">
              <a:extLst>
                <a:ext uri="{FF2B5EF4-FFF2-40B4-BE49-F238E27FC236}">
                  <a16:creationId xmlns:a16="http://schemas.microsoft.com/office/drawing/2014/main" id="{BF0BDF71-7840-C431-4D25-BC29D7C52B78}"/>
                </a:ext>
              </a:extLst>
            </p:cNvPr>
            <p:cNvSpPr/>
            <p:nvPr/>
          </p:nvSpPr>
          <p:spPr>
            <a:xfrm>
              <a:off x="7764665" y="4115763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13094;p65">
              <a:extLst>
                <a:ext uri="{FF2B5EF4-FFF2-40B4-BE49-F238E27FC236}">
                  <a16:creationId xmlns:a16="http://schemas.microsoft.com/office/drawing/2014/main" id="{86299E31-CF72-297E-A09A-96CB383302C7}"/>
                </a:ext>
              </a:extLst>
            </p:cNvPr>
            <p:cNvSpPr/>
            <p:nvPr/>
          </p:nvSpPr>
          <p:spPr>
            <a:xfrm>
              <a:off x="7653141" y="4048262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18" y="334"/>
                    <a:pt x="418" y="215"/>
                  </a:cubicBezTo>
                  <a:cubicBezTo>
                    <a:pt x="418" y="96"/>
                    <a:pt x="33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13095;p65">
              <a:extLst>
                <a:ext uri="{FF2B5EF4-FFF2-40B4-BE49-F238E27FC236}">
                  <a16:creationId xmlns:a16="http://schemas.microsoft.com/office/drawing/2014/main" id="{2D4902CF-F6D9-C31B-B1BB-2C60262F159D}"/>
                </a:ext>
              </a:extLst>
            </p:cNvPr>
            <p:cNvSpPr/>
            <p:nvPr/>
          </p:nvSpPr>
          <p:spPr>
            <a:xfrm>
              <a:off x="7675917" y="4115763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13096;p65">
              <a:extLst>
                <a:ext uri="{FF2B5EF4-FFF2-40B4-BE49-F238E27FC236}">
                  <a16:creationId xmlns:a16="http://schemas.microsoft.com/office/drawing/2014/main" id="{47E44488-E7D8-A800-D0C2-3400E6D82777}"/>
                </a:ext>
              </a:extLst>
            </p:cNvPr>
            <p:cNvSpPr/>
            <p:nvPr/>
          </p:nvSpPr>
          <p:spPr>
            <a:xfrm>
              <a:off x="7715736" y="4062660"/>
              <a:ext cx="16342" cy="1595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406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13097;p65">
              <a:extLst>
                <a:ext uri="{FF2B5EF4-FFF2-40B4-BE49-F238E27FC236}">
                  <a16:creationId xmlns:a16="http://schemas.microsoft.com/office/drawing/2014/main" id="{F4E8FC8B-4392-EE73-552D-924725904024}"/>
                </a:ext>
              </a:extLst>
            </p:cNvPr>
            <p:cNvSpPr/>
            <p:nvPr/>
          </p:nvSpPr>
          <p:spPr>
            <a:xfrm>
              <a:off x="7571624" y="3808935"/>
              <a:ext cx="292047" cy="352762"/>
            </a:xfrm>
            <a:custGeom>
              <a:avLst/>
              <a:gdLst/>
              <a:ahLst/>
              <a:cxnLst/>
              <a:rect l="l" t="t" r="r" b="b"/>
              <a:pathLst>
                <a:path w="9168" h="11074" extrusionOk="0">
                  <a:moveTo>
                    <a:pt x="3085" y="6536"/>
                  </a:moveTo>
                  <a:cubicBezTo>
                    <a:pt x="3680" y="6536"/>
                    <a:pt x="4251" y="6687"/>
                    <a:pt x="4786" y="7001"/>
                  </a:cubicBezTo>
                  <a:cubicBezTo>
                    <a:pt x="5364" y="7337"/>
                    <a:pt x="5926" y="7449"/>
                    <a:pt x="6422" y="7449"/>
                  </a:cubicBezTo>
                  <a:cubicBezTo>
                    <a:pt x="6805" y="7449"/>
                    <a:pt x="7149" y="7382"/>
                    <a:pt x="7430" y="7299"/>
                  </a:cubicBezTo>
                  <a:cubicBezTo>
                    <a:pt x="7858" y="7180"/>
                    <a:pt x="8192" y="7001"/>
                    <a:pt x="8382" y="6882"/>
                  </a:cubicBezTo>
                  <a:lnTo>
                    <a:pt x="8382" y="6882"/>
                  </a:lnTo>
                  <a:cubicBezTo>
                    <a:pt x="8739" y="8156"/>
                    <a:pt x="8430" y="9502"/>
                    <a:pt x="7477" y="10454"/>
                  </a:cubicBezTo>
                  <a:cubicBezTo>
                    <a:pt x="7287" y="10645"/>
                    <a:pt x="7013" y="10764"/>
                    <a:pt x="6727" y="10764"/>
                  </a:cubicBezTo>
                  <a:lnTo>
                    <a:pt x="3000" y="10764"/>
                  </a:lnTo>
                  <a:cubicBezTo>
                    <a:pt x="2715" y="10764"/>
                    <a:pt x="2441" y="10645"/>
                    <a:pt x="2250" y="10454"/>
                  </a:cubicBezTo>
                  <a:cubicBezTo>
                    <a:pt x="1393" y="9573"/>
                    <a:pt x="988" y="8311"/>
                    <a:pt x="1334" y="6966"/>
                  </a:cubicBezTo>
                  <a:cubicBezTo>
                    <a:pt x="1476" y="6894"/>
                    <a:pt x="1846" y="6716"/>
                    <a:pt x="2357" y="6609"/>
                  </a:cubicBezTo>
                  <a:cubicBezTo>
                    <a:pt x="2603" y="6561"/>
                    <a:pt x="2846" y="6536"/>
                    <a:pt x="3085" y="6536"/>
                  </a:cubicBezTo>
                  <a:close/>
                  <a:moveTo>
                    <a:pt x="3322" y="1"/>
                  </a:moveTo>
                  <a:cubicBezTo>
                    <a:pt x="3084" y="1"/>
                    <a:pt x="2893" y="191"/>
                    <a:pt x="2893" y="429"/>
                  </a:cubicBezTo>
                  <a:lnTo>
                    <a:pt x="2893" y="822"/>
                  </a:lnTo>
                  <a:cubicBezTo>
                    <a:pt x="2893" y="1060"/>
                    <a:pt x="3084" y="1251"/>
                    <a:pt x="3322" y="1251"/>
                  </a:cubicBezTo>
                  <a:lnTo>
                    <a:pt x="3548" y="1251"/>
                  </a:lnTo>
                  <a:lnTo>
                    <a:pt x="3548" y="2584"/>
                  </a:lnTo>
                  <a:cubicBezTo>
                    <a:pt x="3548" y="2679"/>
                    <a:pt x="3620" y="2751"/>
                    <a:pt x="3715" y="2751"/>
                  </a:cubicBezTo>
                  <a:cubicBezTo>
                    <a:pt x="3798" y="2751"/>
                    <a:pt x="3870" y="2679"/>
                    <a:pt x="3870" y="2584"/>
                  </a:cubicBezTo>
                  <a:lnTo>
                    <a:pt x="3870" y="1251"/>
                  </a:lnTo>
                  <a:lnTo>
                    <a:pt x="5822" y="1251"/>
                  </a:lnTo>
                  <a:lnTo>
                    <a:pt x="5822" y="3965"/>
                  </a:lnTo>
                  <a:cubicBezTo>
                    <a:pt x="5822" y="4203"/>
                    <a:pt x="5977" y="4418"/>
                    <a:pt x="6191" y="4513"/>
                  </a:cubicBezTo>
                  <a:cubicBezTo>
                    <a:pt x="7168" y="4894"/>
                    <a:pt x="7894" y="5656"/>
                    <a:pt x="8251" y="6597"/>
                  </a:cubicBezTo>
                  <a:cubicBezTo>
                    <a:pt x="8084" y="6704"/>
                    <a:pt x="7763" y="6894"/>
                    <a:pt x="7299" y="7025"/>
                  </a:cubicBezTo>
                  <a:cubicBezTo>
                    <a:pt x="6992" y="7113"/>
                    <a:pt x="6689" y="7157"/>
                    <a:pt x="6391" y="7157"/>
                  </a:cubicBezTo>
                  <a:cubicBezTo>
                    <a:pt x="5879" y="7157"/>
                    <a:pt x="5384" y="7027"/>
                    <a:pt x="4917" y="6763"/>
                  </a:cubicBezTo>
                  <a:cubicBezTo>
                    <a:pt x="4326" y="6419"/>
                    <a:pt x="3678" y="6255"/>
                    <a:pt x="3027" y="6255"/>
                  </a:cubicBezTo>
                  <a:cubicBezTo>
                    <a:pt x="2486" y="6255"/>
                    <a:pt x="1942" y="6368"/>
                    <a:pt x="1429" y="6585"/>
                  </a:cubicBezTo>
                  <a:cubicBezTo>
                    <a:pt x="1786" y="5656"/>
                    <a:pt x="2512" y="4894"/>
                    <a:pt x="3489" y="4513"/>
                  </a:cubicBezTo>
                  <a:cubicBezTo>
                    <a:pt x="3703" y="4418"/>
                    <a:pt x="3858" y="4215"/>
                    <a:pt x="3858" y="3977"/>
                  </a:cubicBezTo>
                  <a:lnTo>
                    <a:pt x="3858" y="3394"/>
                  </a:lnTo>
                  <a:cubicBezTo>
                    <a:pt x="3858" y="3310"/>
                    <a:pt x="3786" y="3227"/>
                    <a:pt x="3691" y="3227"/>
                  </a:cubicBezTo>
                  <a:cubicBezTo>
                    <a:pt x="3608" y="3227"/>
                    <a:pt x="3536" y="3310"/>
                    <a:pt x="3536" y="3394"/>
                  </a:cubicBezTo>
                  <a:lnTo>
                    <a:pt x="3536" y="3942"/>
                  </a:lnTo>
                  <a:cubicBezTo>
                    <a:pt x="3536" y="4049"/>
                    <a:pt x="3465" y="4156"/>
                    <a:pt x="3370" y="4180"/>
                  </a:cubicBezTo>
                  <a:cubicBezTo>
                    <a:pt x="714" y="5239"/>
                    <a:pt x="0" y="8668"/>
                    <a:pt x="1988" y="10669"/>
                  </a:cubicBezTo>
                  <a:cubicBezTo>
                    <a:pt x="2238" y="10930"/>
                    <a:pt x="2596" y="11073"/>
                    <a:pt x="2953" y="11073"/>
                  </a:cubicBezTo>
                  <a:lnTo>
                    <a:pt x="6703" y="11073"/>
                  </a:lnTo>
                  <a:cubicBezTo>
                    <a:pt x="7060" y="11073"/>
                    <a:pt x="7418" y="10930"/>
                    <a:pt x="7680" y="10657"/>
                  </a:cubicBezTo>
                  <a:cubicBezTo>
                    <a:pt x="9132" y="9240"/>
                    <a:pt x="9168" y="7097"/>
                    <a:pt x="8120" y="5596"/>
                  </a:cubicBezTo>
                  <a:cubicBezTo>
                    <a:pt x="7668" y="4954"/>
                    <a:pt x="7049" y="4477"/>
                    <a:pt x="6334" y="4203"/>
                  </a:cubicBezTo>
                  <a:cubicBezTo>
                    <a:pt x="6227" y="4156"/>
                    <a:pt x="6167" y="4061"/>
                    <a:pt x="6167" y="3965"/>
                  </a:cubicBezTo>
                  <a:lnTo>
                    <a:pt x="6167" y="1251"/>
                  </a:lnTo>
                  <a:lnTo>
                    <a:pt x="6394" y="1251"/>
                  </a:lnTo>
                  <a:cubicBezTo>
                    <a:pt x="6632" y="1251"/>
                    <a:pt x="6822" y="1060"/>
                    <a:pt x="6822" y="822"/>
                  </a:cubicBezTo>
                  <a:lnTo>
                    <a:pt x="6822" y="429"/>
                  </a:lnTo>
                  <a:cubicBezTo>
                    <a:pt x="6822" y="191"/>
                    <a:pt x="6632" y="1"/>
                    <a:pt x="6394" y="1"/>
                  </a:cubicBezTo>
                  <a:lnTo>
                    <a:pt x="5525" y="1"/>
                  </a:lnTo>
                  <a:cubicBezTo>
                    <a:pt x="5441" y="1"/>
                    <a:pt x="5358" y="72"/>
                    <a:pt x="5358" y="167"/>
                  </a:cubicBezTo>
                  <a:cubicBezTo>
                    <a:pt x="5358" y="251"/>
                    <a:pt x="5441" y="334"/>
                    <a:pt x="5525" y="334"/>
                  </a:cubicBezTo>
                  <a:lnTo>
                    <a:pt x="6394" y="334"/>
                  </a:lnTo>
                  <a:cubicBezTo>
                    <a:pt x="6453" y="334"/>
                    <a:pt x="6489" y="370"/>
                    <a:pt x="6489" y="429"/>
                  </a:cubicBezTo>
                  <a:lnTo>
                    <a:pt x="6489" y="822"/>
                  </a:lnTo>
                  <a:cubicBezTo>
                    <a:pt x="6489" y="882"/>
                    <a:pt x="6453" y="929"/>
                    <a:pt x="6394" y="929"/>
                  </a:cubicBezTo>
                  <a:lnTo>
                    <a:pt x="3322" y="929"/>
                  </a:lnTo>
                  <a:cubicBezTo>
                    <a:pt x="3262" y="929"/>
                    <a:pt x="3215" y="882"/>
                    <a:pt x="3215" y="822"/>
                  </a:cubicBezTo>
                  <a:lnTo>
                    <a:pt x="3215" y="429"/>
                  </a:lnTo>
                  <a:cubicBezTo>
                    <a:pt x="3215" y="370"/>
                    <a:pt x="3262" y="334"/>
                    <a:pt x="3322" y="334"/>
                  </a:cubicBezTo>
                  <a:lnTo>
                    <a:pt x="4739" y="334"/>
                  </a:lnTo>
                  <a:cubicBezTo>
                    <a:pt x="4822" y="334"/>
                    <a:pt x="4905" y="251"/>
                    <a:pt x="4905" y="167"/>
                  </a:cubicBezTo>
                  <a:cubicBezTo>
                    <a:pt x="4905" y="72"/>
                    <a:pt x="4822" y="1"/>
                    <a:pt x="4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7" name="TextBox 4276">
            <a:extLst>
              <a:ext uri="{FF2B5EF4-FFF2-40B4-BE49-F238E27FC236}">
                <a16:creationId xmlns:a16="http://schemas.microsoft.com/office/drawing/2014/main" id="{D5E25B00-95FC-AA4F-61EE-545FD0BE0920}"/>
              </a:ext>
            </a:extLst>
          </p:cNvPr>
          <p:cNvSpPr txBox="1"/>
          <p:nvPr/>
        </p:nvSpPr>
        <p:spPr>
          <a:xfrm>
            <a:off x="6192618" y="3585670"/>
            <a:ext cx="311704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 panose="020B0603020202020204" pitchFamily="34" charset="0"/>
                <a:cs typeface="Calibri"/>
              </a:rPr>
              <a:t>Solving these challenges will help in identifying</a:t>
            </a:r>
            <a:r>
              <a:rPr lang="en-US" sz="1000" spc="-5">
                <a:latin typeface="Trebuchet MS" panose="020B0603020202020204" pitchFamily="34" charset="0"/>
                <a:cs typeface="Calibri"/>
              </a:rPr>
              <a:t> areas of improvement to design action plans for reducing CO2 emissions and support the overall Sika’s sustainability strategy to reach zero net emission by the year 2050.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C2702C-FA1F-35E0-C40E-18F5CFCF00D3}"/>
              </a:ext>
            </a:extLst>
          </p:cNvPr>
          <p:cNvSpPr/>
          <p:nvPr/>
        </p:nvSpPr>
        <p:spPr>
          <a:xfrm>
            <a:off x="7113792" y="1795355"/>
            <a:ext cx="753302" cy="753302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oogle Shape;12853;p64">
            <a:extLst>
              <a:ext uri="{FF2B5EF4-FFF2-40B4-BE49-F238E27FC236}">
                <a16:creationId xmlns:a16="http://schemas.microsoft.com/office/drawing/2014/main" id="{197BC2AE-0FEB-B7E3-8B0F-E9FD90921314}"/>
              </a:ext>
            </a:extLst>
          </p:cNvPr>
          <p:cNvGrpSpPr/>
          <p:nvPr/>
        </p:nvGrpSpPr>
        <p:grpSpPr>
          <a:xfrm>
            <a:off x="6988841" y="2746143"/>
            <a:ext cx="334634" cy="333904"/>
            <a:chOff x="7429366" y="3223183"/>
            <a:chExt cx="334634" cy="333904"/>
          </a:xfrm>
          <a:solidFill>
            <a:srgbClr val="F5B324"/>
          </a:solidFill>
        </p:grpSpPr>
        <p:sp>
          <p:nvSpPr>
            <p:cNvPr id="8" name="Google Shape;12854;p64">
              <a:extLst>
                <a:ext uri="{FF2B5EF4-FFF2-40B4-BE49-F238E27FC236}">
                  <a16:creationId xmlns:a16="http://schemas.microsoft.com/office/drawing/2014/main" id="{C195A4EC-8EB8-3D48-6E05-4E7E25398251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55;p64">
              <a:extLst>
                <a:ext uri="{FF2B5EF4-FFF2-40B4-BE49-F238E27FC236}">
                  <a16:creationId xmlns:a16="http://schemas.microsoft.com/office/drawing/2014/main" id="{E71D8A26-A124-FAC0-EEC6-DDD28E9ADAB6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99449EC-D086-DFC2-881F-501D202E2DD6}"/>
              </a:ext>
            </a:extLst>
          </p:cNvPr>
          <p:cNvSpPr/>
          <p:nvPr/>
        </p:nvSpPr>
        <p:spPr>
          <a:xfrm rot="16200000">
            <a:off x="5480016" y="4333072"/>
            <a:ext cx="1463040" cy="73998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5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277" grpId="0"/>
      <p:bldP spid="6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8" y="110202"/>
            <a:ext cx="8789852" cy="64934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TECHNICAL SOLUTION TO ADDRESS BUSINESS CHALLENGES</a:t>
            </a:r>
            <a:br>
              <a:rPr lang="en-US" b="1" spc="-5">
                <a:latin typeface="Trebuchet MS" panose="020B0603020202020204" pitchFamily="34" charset="0"/>
              </a:rPr>
            </a:br>
            <a:r>
              <a:rPr lang="en-US" sz="1800" b="1">
                <a:solidFill>
                  <a:srgbClr val="7B7B7B"/>
                </a:solidFill>
                <a:latin typeface="Trebuchet MS"/>
              </a:rPr>
              <a:t>PROJECT GOALS AND OBJECTIVES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9237" y="4925975"/>
            <a:ext cx="13144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5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49C01B-EE29-355F-598A-69ABEF03E5E7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grpSp>
        <p:nvGrpSpPr>
          <p:cNvPr id="3260" name="Google Shape;10444;p59">
            <a:extLst>
              <a:ext uri="{FF2B5EF4-FFF2-40B4-BE49-F238E27FC236}">
                <a16:creationId xmlns:a16="http://schemas.microsoft.com/office/drawing/2014/main" id="{1B6CEFC6-12C4-F8FA-DC87-A7EE3283F25E}"/>
              </a:ext>
            </a:extLst>
          </p:cNvPr>
          <p:cNvGrpSpPr/>
          <p:nvPr/>
        </p:nvGrpSpPr>
        <p:grpSpPr>
          <a:xfrm>
            <a:off x="5715000" y="1363536"/>
            <a:ext cx="3249824" cy="1929378"/>
            <a:chOff x="3597785" y="3065882"/>
            <a:chExt cx="2241344" cy="1330656"/>
          </a:xfrm>
          <a:solidFill>
            <a:srgbClr val="F5B324"/>
          </a:solidFill>
        </p:grpSpPr>
        <p:grpSp>
          <p:nvGrpSpPr>
            <p:cNvPr id="3261" name="Google Shape;10445;p59">
              <a:extLst>
                <a:ext uri="{FF2B5EF4-FFF2-40B4-BE49-F238E27FC236}">
                  <a16:creationId xmlns:a16="http://schemas.microsoft.com/office/drawing/2014/main" id="{F58C35FF-C820-F233-7AF8-3D5102782156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  <a:grpFill/>
          </p:grpSpPr>
          <p:sp>
            <p:nvSpPr>
              <p:cNvPr id="4065" name="Google Shape;10446;p59">
                <a:extLst>
                  <a:ext uri="{FF2B5EF4-FFF2-40B4-BE49-F238E27FC236}">
                    <a16:creationId xmlns:a16="http://schemas.microsoft.com/office/drawing/2014/main" id="{32C6F9F5-95A8-B2BE-B8DB-E16AEB94394F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grpSp>
            <p:nvGrpSpPr>
              <p:cNvPr id="4066" name="Google Shape;10447;p59">
                <a:extLst>
                  <a:ext uri="{FF2B5EF4-FFF2-40B4-BE49-F238E27FC236}">
                    <a16:creationId xmlns:a16="http://schemas.microsoft.com/office/drawing/2014/main" id="{C01AD6E0-272B-1BD8-92E7-64F9A89F22D3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  <a:grpFill/>
            </p:grpSpPr>
            <p:sp>
              <p:nvSpPr>
                <p:cNvPr id="4070" name="Google Shape;10448;p59">
                  <a:extLst>
                    <a:ext uri="{FF2B5EF4-FFF2-40B4-BE49-F238E27FC236}">
                      <a16:creationId xmlns:a16="http://schemas.microsoft.com/office/drawing/2014/main" id="{1E8DC6E0-CF39-07CD-1AC0-278AEAE522F1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71" name="Google Shape;10449;p59">
                  <a:extLst>
                    <a:ext uri="{FF2B5EF4-FFF2-40B4-BE49-F238E27FC236}">
                      <a16:creationId xmlns:a16="http://schemas.microsoft.com/office/drawing/2014/main" id="{ABF11DD8-B097-D036-4C9C-A79CE2F2CD4B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67" name="Google Shape;10450;p59">
                <a:extLst>
                  <a:ext uri="{FF2B5EF4-FFF2-40B4-BE49-F238E27FC236}">
                    <a16:creationId xmlns:a16="http://schemas.microsoft.com/office/drawing/2014/main" id="{4DEB62DD-7093-5521-0FD1-347E93B0EE96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  <a:grpFill/>
            </p:grpSpPr>
            <p:sp>
              <p:nvSpPr>
                <p:cNvPr id="4068" name="Google Shape;10451;p59">
                  <a:extLst>
                    <a:ext uri="{FF2B5EF4-FFF2-40B4-BE49-F238E27FC236}">
                      <a16:creationId xmlns:a16="http://schemas.microsoft.com/office/drawing/2014/main" id="{6C628296-AD44-EE98-2EEA-8F70732FC24F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69" name="Google Shape;10452;p59">
                  <a:extLst>
                    <a:ext uri="{FF2B5EF4-FFF2-40B4-BE49-F238E27FC236}">
                      <a16:creationId xmlns:a16="http://schemas.microsoft.com/office/drawing/2014/main" id="{3627E8EF-5293-1273-36BC-0C1DEE51D892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62" name="Google Shape;10453;p59">
              <a:extLst>
                <a:ext uri="{FF2B5EF4-FFF2-40B4-BE49-F238E27FC236}">
                  <a16:creationId xmlns:a16="http://schemas.microsoft.com/office/drawing/2014/main" id="{E237F668-9C9D-96C1-A04C-151171CB0015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  <a:grpFill/>
          </p:grpSpPr>
          <p:grpSp>
            <p:nvGrpSpPr>
              <p:cNvPr id="4050" name="Google Shape;10454;p59">
                <a:extLst>
                  <a:ext uri="{FF2B5EF4-FFF2-40B4-BE49-F238E27FC236}">
                    <a16:creationId xmlns:a16="http://schemas.microsoft.com/office/drawing/2014/main" id="{8F5085C6-7C45-DEAE-3460-5AC65F2AEFBC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  <a:grpFill/>
            </p:grpSpPr>
            <p:sp>
              <p:nvSpPr>
                <p:cNvPr id="4063" name="Google Shape;10455;p59">
                  <a:extLst>
                    <a:ext uri="{FF2B5EF4-FFF2-40B4-BE49-F238E27FC236}">
                      <a16:creationId xmlns:a16="http://schemas.microsoft.com/office/drawing/2014/main" id="{B6855094-E7B1-1053-1A7B-6FA8A4954734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64" name="Google Shape;10456;p59">
                  <a:extLst>
                    <a:ext uri="{FF2B5EF4-FFF2-40B4-BE49-F238E27FC236}">
                      <a16:creationId xmlns:a16="http://schemas.microsoft.com/office/drawing/2014/main" id="{2D538AD2-84BA-F33D-CA10-025C6DF160DB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51" name="Google Shape;10457;p59">
                <a:extLst>
                  <a:ext uri="{FF2B5EF4-FFF2-40B4-BE49-F238E27FC236}">
                    <a16:creationId xmlns:a16="http://schemas.microsoft.com/office/drawing/2014/main" id="{74704D26-39EA-94B2-9FD1-1873EA80344A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  <a:grpFill/>
            </p:grpSpPr>
            <p:sp>
              <p:nvSpPr>
                <p:cNvPr id="4061" name="Google Shape;10458;p59">
                  <a:extLst>
                    <a:ext uri="{FF2B5EF4-FFF2-40B4-BE49-F238E27FC236}">
                      <a16:creationId xmlns:a16="http://schemas.microsoft.com/office/drawing/2014/main" id="{0A13B2B9-31C4-331D-AFB7-62A24D1C91EF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62" name="Google Shape;10459;p59">
                  <a:extLst>
                    <a:ext uri="{FF2B5EF4-FFF2-40B4-BE49-F238E27FC236}">
                      <a16:creationId xmlns:a16="http://schemas.microsoft.com/office/drawing/2014/main" id="{95BEFAB9-8230-DB83-B00E-406AE9FD9E9A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52" name="Google Shape;10460;p59">
                <a:extLst>
                  <a:ext uri="{FF2B5EF4-FFF2-40B4-BE49-F238E27FC236}">
                    <a16:creationId xmlns:a16="http://schemas.microsoft.com/office/drawing/2014/main" id="{FC037996-64EF-49A8-84E4-9F9F1F9F267A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  <a:grpFill/>
            </p:grpSpPr>
            <p:sp>
              <p:nvSpPr>
                <p:cNvPr id="4059" name="Google Shape;10461;p59">
                  <a:extLst>
                    <a:ext uri="{FF2B5EF4-FFF2-40B4-BE49-F238E27FC236}">
                      <a16:creationId xmlns:a16="http://schemas.microsoft.com/office/drawing/2014/main" id="{60793FB6-AD66-23AB-2A47-53FE20FA35C2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60" name="Google Shape;10462;p59">
                  <a:extLst>
                    <a:ext uri="{FF2B5EF4-FFF2-40B4-BE49-F238E27FC236}">
                      <a16:creationId xmlns:a16="http://schemas.microsoft.com/office/drawing/2014/main" id="{6D500467-4CB2-1C0D-84F5-58617E3ADCD1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53" name="Google Shape;10463;p59">
                <a:extLst>
                  <a:ext uri="{FF2B5EF4-FFF2-40B4-BE49-F238E27FC236}">
                    <a16:creationId xmlns:a16="http://schemas.microsoft.com/office/drawing/2014/main" id="{8919256B-2FDC-C277-7917-32CACCE8AD83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  <a:grpFill/>
            </p:grpSpPr>
            <p:sp>
              <p:nvSpPr>
                <p:cNvPr id="4057" name="Google Shape;10464;p59">
                  <a:extLst>
                    <a:ext uri="{FF2B5EF4-FFF2-40B4-BE49-F238E27FC236}">
                      <a16:creationId xmlns:a16="http://schemas.microsoft.com/office/drawing/2014/main" id="{7BD05758-71C3-A01E-DDBE-F29743AB5AA2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58" name="Google Shape;10465;p59">
                  <a:extLst>
                    <a:ext uri="{FF2B5EF4-FFF2-40B4-BE49-F238E27FC236}">
                      <a16:creationId xmlns:a16="http://schemas.microsoft.com/office/drawing/2014/main" id="{978A5F82-123B-3B59-9986-50E86DDC2CB4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54" name="Google Shape;10466;p59">
                <a:extLst>
                  <a:ext uri="{FF2B5EF4-FFF2-40B4-BE49-F238E27FC236}">
                    <a16:creationId xmlns:a16="http://schemas.microsoft.com/office/drawing/2014/main" id="{D164DF8C-E913-EF44-2FBE-C93E10758DF8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  <a:grpFill/>
            </p:grpSpPr>
            <p:sp>
              <p:nvSpPr>
                <p:cNvPr id="4055" name="Google Shape;10467;p59">
                  <a:extLst>
                    <a:ext uri="{FF2B5EF4-FFF2-40B4-BE49-F238E27FC236}">
                      <a16:creationId xmlns:a16="http://schemas.microsoft.com/office/drawing/2014/main" id="{136CAF4F-1754-A985-8EED-EAD8AAE94C81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56" name="Google Shape;10468;p59">
                  <a:extLst>
                    <a:ext uri="{FF2B5EF4-FFF2-40B4-BE49-F238E27FC236}">
                      <a16:creationId xmlns:a16="http://schemas.microsoft.com/office/drawing/2014/main" id="{9ADB7FC1-2C33-05BA-B73D-99FDA14756B4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63" name="Google Shape;10469;p59">
              <a:extLst>
                <a:ext uri="{FF2B5EF4-FFF2-40B4-BE49-F238E27FC236}">
                  <a16:creationId xmlns:a16="http://schemas.microsoft.com/office/drawing/2014/main" id="{C34773F5-B58A-8F6E-D401-BDE0545F3CF4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  <a:grpFill/>
          </p:grpSpPr>
          <p:grpSp>
            <p:nvGrpSpPr>
              <p:cNvPr id="4022" name="Google Shape;10470;p59">
                <a:extLst>
                  <a:ext uri="{FF2B5EF4-FFF2-40B4-BE49-F238E27FC236}">
                    <a16:creationId xmlns:a16="http://schemas.microsoft.com/office/drawing/2014/main" id="{7ECD4950-A1F9-C57D-AEA9-448BE239F11A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  <a:grpFill/>
            </p:grpSpPr>
            <p:sp>
              <p:nvSpPr>
                <p:cNvPr id="4044" name="Google Shape;10471;p59">
                  <a:extLst>
                    <a:ext uri="{FF2B5EF4-FFF2-40B4-BE49-F238E27FC236}">
                      <a16:creationId xmlns:a16="http://schemas.microsoft.com/office/drawing/2014/main" id="{52B5A916-24B4-1CFA-E37C-2EA92090418D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45" name="Google Shape;10472;p59">
                  <a:extLst>
                    <a:ext uri="{FF2B5EF4-FFF2-40B4-BE49-F238E27FC236}">
                      <a16:creationId xmlns:a16="http://schemas.microsoft.com/office/drawing/2014/main" id="{055E485B-5E75-27DF-DE64-BDDD75D246C0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46" name="Google Shape;10473;p59">
                  <a:extLst>
                    <a:ext uri="{FF2B5EF4-FFF2-40B4-BE49-F238E27FC236}">
                      <a16:creationId xmlns:a16="http://schemas.microsoft.com/office/drawing/2014/main" id="{B070CD79-6101-38F4-FAB8-2BB990A51037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47" name="Google Shape;10474;p59">
                  <a:extLst>
                    <a:ext uri="{FF2B5EF4-FFF2-40B4-BE49-F238E27FC236}">
                      <a16:creationId xmlns:a16="http://schemas.microsoft.com/office/drawing/2014/main" id="{CCF79D49-65AF-5012-F597-939A149E5515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48" name="Google Shape;10475;p59">
                  <a:extLst>
                    <a:ext uri="{FF2B5EF4-FFF2-40B4-BE49-F238E27FC236}">
                      <a16:creationId xmlns:a16="http://schemas.microsoft.com/office/drawing/2014/main" id="{1036B0DF-5AE5-9CD9-6451-90D69D5956EE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49" name="Google Shape;10476;p59">
                  <a:extLst>
                    <a:ext uri="{FF2B5EF4-FFF2-40B4-BE49-F238E27FC236}">
                      <a16:creationId xmlns:a16="http://schemas.microsoft.com/office/drawing/2014/main" id="{A73587DA-B0ED-0D31-5A90-5580EA64B2E6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23" name="Google Shape;10477;p59">
                <a:extLst>
                  <a:ext uri="{FF2B5EF4-FFF2-40B4-BE49-F238E27FC236}">
                    <a16:creationId xmlns:a16="http://schemas.microsoft.com/office/drawing/2014/main" id="{C6D71263-F762-B8F9-14E0-05A0AD39B3D9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  <a:grpFill/>
            </p:grpSpPr>
            <p:sp>
              <p:nvSpPr>
                <p:cNvPr id="4042" name="Google Shape;10478;p59">
                  <a:extLst>
                    <a:ext uri="{FF2B5EF4-FFF2-40B4-BE49-F238E27FC236}">
                      <a16:creationId xmlns:a16="http://schemas.microsoft.com/office/drawing/2014/main" id="{4C659B8B-FA3D-A219-DA28-F0D9B8906DAB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43" name="Google Shape;10479;p59">
                  <a:extLst>
                    <a:ext uri="{FF2B5EF4-FFF2-40B4-BE49-F238E27FC236}">
                      <a16:creationId xmlns:a16="http://schemas.microsoft.com/office/drawing/2014/main" id="{55E71EB7-A219-93D2-E673-E8ECAE1121E8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24" name="Google Shape;10480;p59">
                <a:extLst>
                  <a:ext uri="{FF2B5EF4-FFF2-40B4-BE49-F238E27FC236}">
                    <a16:creationId xmlns:a16="http://schemas.microsoft.com/office/drawing/2014/main" id="{8C77DE91-4A69-40EF-9682-E9053B29C5EE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  <a:grpFill/>
            </p:grpSpPr>
            <p:sp>
              <p:nvSpPr>
                <p:cNvPr id="4040" name="Google Shape;10481;p59">
                  <a:extLst>
                    <a:ext uri="{FF2B5EF4-FFF2-40B4-BE49-F238E27FC236}">
                      <a16:creationId xmlns:a16="http://schemas.microsoft.com/office/drawing/2014/main" id="{42BD599C-3209-CAAD-30F9-B7363C5FB42F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41" name="Google Shape;10482;p59">
                  <a:extLst>
                    <a:ext uri="{FF2B5EF4-FFF2-40B4-BE49-F238E27FC236}">
                      <a16:creationId xmlns:a16="http://schemas.microsoft.com/office/drawing/2014/main" id="{72C7D2B9-459D-00F5-1FF0-62352780EB2A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25" name="Google Shape;10483;p59">
                <a:extLst>
                  <a:ext uri="{FF2B5EF4-FFF2-40B4-BE49-F238E27FC236}">
                    <a16:creationId xmlns:a16="http://schemas.microsoft.com/office/drawing/2014/main" id="{4B015A38-7583-2138-6B9E-E262FAC1B0A6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  <a:grpFill/>
            </p:grpSpPr>
            <p:sp>
              <p:nvSpPr>
                <p:cNvPr id="4038" name="Google Shape;10484;p59">
                  <a:extLst>
                    <a:ext uri="{FF2B5EF4-FFF2-40B4-BE49-F238E27FC236}">
                      <a16:creationId xmlns:a16="http://schemas.microsoft.com/office/drawing/2014/main" id="{DE06AD3F-E35A-DBD2-2B23-90612665A119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39" name="Google Shape;10485;p59">
                  <a:extLst>
                    <a:ext uri="{FF2B5EF4-FFF2-40B4-BE49-F238E27FC236}">
                      <a16:creationId xmlns:a16="http://schemas.microsoft.com/office/drawing/2014/main" id="{06959DF4-F309-A08E-8B2B-C59028E96F03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26" name="Google Shape;10486;p59">
                <a:extLst>
                  <a:ext uri="{FF2B5EF4-FFF2-40B4-BE49-F238E27FC236}">
                    <a16:creationId xmlns:a16="http://schemas.microsoft.com/office/drawing/2014/main" id="{474D6B24-7929-1162-D1AE-0945126778EB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  <a:grpFill/>
            </p:grpSpPr>
            <p:sp>
              <p:nvSpPr>
                <p:cNvPr id="4036" name="Google Shape;10487;p59">
                  <a:extLst>
                    <a:ext uri="{FF2B5EF4-FFF2-40B4-BE49-F238E27FC236}">
                      <a16:creationId xmlns:a16="http://schemas.microsoft.com/office/drawing/2014/main" id="{CFD15C3F-2C8D-1265-F52A-9754B879B23E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37" name="Google Shape;10488;p59">
                  <a:extLst>
                    <a:ext uri="{FF2B5EF4-FFF2-40B4-BE49-F238E27FC236}">
                      <a16:creationId xmlns:a16="http://schemas.microsoft.com/office/drawing/2014/main" id="{1AC16717-4EC6-E4C5-6EC4-7A0D68EB2DE9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27" name="Google Shape;10489;p59">
                <a:extLst>
                  <a:ext uri="{FF2B5EF4-FFF2-40B4-BE49-F238E27FC236}">
                    <a16:creationId xmlns:a16="http://schemas.microsoft.com/office/drawing/2014/main" id="{96E41DD9-A2E8-1B5E-047A-AB606ACD0447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  <a:grpFill/>
            </p:grpSpPr>
            <p:sp>
              <p:nvSpPr>
                <p:cNvPr id="4034" name="Google Shape;10490;p59">
                  <a:extLst>
                    <a:ext uri="{FF2B5EF4-FFF2-40B4-BE49-F238E27FC236}">
                      <a16:creationId xmlns:a16="http://schemas.microsoft.com/office/drawing/2014/main" id="{5126A3DD-8EC3-7725-DB9A-5E7AD2F49A60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35" name="Google Shape;10491;p59">
                  <a:extLst>
                    <a:ext uri="{FF2B5EF4-FFF2-40B4-BE49-F238E27FC236}">
                      <a16:creationId xmlns:a16="http://schemas.microsoft.com/office/drawing/2014/main" id="{428D1167-8F7A-871D-4A7E-D47E624F69FC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28" name="Google Shape;10492;p59">
                <a:extLst>
                  <a:ext uri="{FF2B5EF4-FFF2-40B4-BE49-F238E27FC236}">
                    <a16:creationId xmlns:a16="http://schemas.microsoft.com/office/drawing/2014/main" id="{AF8E68B7-5088-E24D-36C1-364E4D3932AA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  <a:grpFill/>
            </p:grpSpPr>
            <p:sp>
              <p:nvSpPr>
                <p:cNvPr id="4032" name="Google Shape;10493;p59">
                  <a:extLst>
                    <a:ext uri="{FF2B5EF4-FFF2-40B4-BE49-F238E27FC236}">
                      <a16:creationId xmlns:a16="http://schemas.microsoft.com/office/drawing/2014/main" id="{7B214D92-B425-3C6C-ACA1-2F209519ECC6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33" name="Google Shape;10494;p59">
                  <a:extLst>
                    <a:ext uri="{FF2B5EF4-FFF2-40B4-BE49-F238E27FC236}">
                      <a16:creationId xmlns:a16="http://schemas.microsoft.com/office/drawing/2014/main" id="{7A9DA6C8-8954-B4C9-E9F7-7E2DE043710A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29" name="Google Shape;10495;p59">
                <a:extLst>
                  <a:ext uri="{FF2B5EF4-FFF2-40B4-BE49-F238E27FC236}">
                    <a16:creationId xmlns:a16="http://schemas.microsoft.com/office/drawing/2014/main" id="{E7BC2B2A-6189-7879-C223-034F65F81C1A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  <a:grpFill/>
            </p:grpSpPr>
            <p:sp>
              <p:nvSpPr>
                <p:cNvPr id="4030" name="Google Shape;10496;p59">
                  <a:extLst>
                    <a:ext uri="{FF2B5EF4-FFF2-40B4-BE49-F238E27FC236}">
                      <a16:creationId xmlns:a16="http://schemas.microsoft.com/office/drawing/2014/main" id="{433ADF61-344A-0C28-053D-99450FE9D1F1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31" name="Google Shape;10497;p59">
                  <a:extLst>
                    <a:ext uri="{FF2B5EF4-FFF2-40B4-BE49-F238E27FC236}">
                      <a16:creationId xmlns:a16="http://schemas.microsoft.com/office/drawing/2014/main" id="{BA441DF5-82CA-A086-1814-4E453FD43B2D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64" name="Google Shape;10498;p59">
              <a:extLst>
                <a:ext uri="{FF2B5EF4-FFF2-40B4-BE49-F238E27FC236}">
                  <a16:creationId xmlns:a16="http://schemas.microsoft.com/office/drawing/2014/main" id="{A43A42E4-05B1-6BCB-B702-FA946179D191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  <a:grpFill/>
          </p:grpSpPr>
          <p:grpSp>
            <p:nvGrpSpPr>
              <p:cNvPr id="4006" name="Google Shape;10499;p59">
                <a:extLst>
                  <a:ext uri="{FF2B5EF4-FFF2-40B4-BE49-F238E27FC236}">
                    <a16:creationId xmlns:a16="http://schemas.microsoft.com/office/drawing/2014/main" id="{2C8CE02B-5427-F575-5F4E-681D61A6FCFB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  <a:grpFill/>
            </p:grpSpPr>
            <p:sp>
              <p:nvSpPr>
                <p:cNvPr id="4019" name="Google Shape;10500;p59">
                  <a:extLst>
                    <a:ext uri="{FF2B5EF4-FFF2-40B4-BE49-F238E27FC236}">
                      <a16:creationId xmlns:a16="http://schemas.microsoft.com/office/drawing/2014/main" id="{C9877B7E-C052-68E8-4B4C-5D153B31B92F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20" name="Google Shape;10501;p59">
                  <a:extLst>
                    <a:ext uri="{FF2B5EF4-FFF2-40B4-BE49-F238E27FC236}">
                      <a16:creationId xmlns:a16="http://schemas.microsoft.com/office/drawing/2014/main" id="{0949DBF3-55C8-A3F5-0463-9AC6DB6FC891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21" name="Google Shape;10502;p59">
                  <a:extLst>
                    <a:ext uri="{FF2B5EF4-FFF2-40B4-BE49-F238E27FC236}">
                      <a16:creationId xmlns:a16="http://schemas.microsoft.com/office/drawing/2014/main" id="{6A2E4DD7-00CB-CE36-E3D3-21DA42F892C5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07" name="Google Shape;10503;p59">
                <a:extLst>
                  <a:ext uri="{FF2B5EF4-FFF2-40B4-BE49-F238E27FC236}">
                    <a16:creationId xmlns:a16="http://schemas.microsoft.com/office/drawing/2014/main" id="{29C2866F-7944-E1BB-8C40-7A0E238A6A8E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  <a:grpFill/>
            </p:grpSpPr>
            <p:sp>
              <p:nvSpPr>
                <p:cNvPr id="4017" name="Google Shape;10504;p59">
                  <a:extLst>
                    <a:ext uri="{FF2B5EF4-FFF2-40B4-BE49-F238E27FC236}">
                      <a16:creationId xmlns:a16="http://schemas.microsoft.com/office/drawing/2014/main" id="{7980B8BD-AEFC-A42C-4DFE-9513395B3FBE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18" name="Google Shape;10505;p59">
                  <a:extLst>
                    <a:ext uri="{FF2B5EF4-FFF2-40B4-BE49-F238E27FC236}">
                      <a16:creationId xmlns:a16="http://schemas.microsoft.com/office/drawing/2014/main" id="{4133A1CC-AD3F-670C-59DE-E3A4016121E2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08" name="Google Shape;10506;p59">
                <a:extLst>
                  <a:ext uri="{FF2B5EF4-FFF2-40B4-BE49-F238E27FC236}">
                    <a16:creationId xmlns:a16="http://schemas.microsoft.com/office/drawing/2014/main" id="{C8703CB8-EF3A-D0B1-C6D0-16F627BF6B6E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  <a:grpFill/>
            </p:grpSpPr>
            <p:sp>
              <p:nvSpPr>
                <p:cNvPr id="4015" name="Google Shape;10507;p59">
                  <a:extLst>
                    <a:ext uri="{FF2B5EF4-FFF2-40B4-BE49-F238E27FC236}">
                      <a16:creationId xmlns:a16="http://schemas.microsoft.com/office/drawing/2014/main" id="{421536E0-F96D-578F-D7C8-AD2623109684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16" name="Google Shape;10508;p59">
                  <a:extLst>
                    <a:ext uri="{FF2B5EF4-FFF2-40B4-BE49-F238E27FC236}">
                      <a16:creationId xmlns:a16="http://schemas.microsoft.com/office/drawing/2014/main" id="{24CE5333-953F-FFBE-58BF-D460326318CC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09" name="Google Shape;10509;p59">
                <a:extLst>
                  <a:ext uri="{FF2B5EF4-FFF2-40B4-BE49-F238E27FC236}">
                    <a16:creationId xmlns:a16="http://schemas.microsoft.com/office/drawing/2014/main" id="{5FC91692-42FB-F29E-1F9F-83F95EA530D2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  <a:grpFill/>
            </p:grpSpPr>
            <p:sp>
              <p:nvSpPr>
                <p:cNvPr id="4013" name="Google Shape;10510;p59">
                  <a:extLst>
                    <a:ext uri="{FF2B5EF4-FFF2-40B4-BE49-F238E27FC236}">
                      <a16:creationId xmlns:a16="http://schemas.microsoft.com/office/drawing/2014/main" id="{E98EDE31-4181-2185-A321-F4BF4A39283D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14" name="Google Shape;10511;p59">
                  <a:extLst>
                    <a:ext uri="{FF2B5EF4-FFF2-40B4-BE49-F238E27FC236}">
                      <a16:creationId xmlns:a16="http://schemas.microsoft.com/office/drawing/2014/main" id="{FD9786B2-EF19-3B19-E5BC-3D275BB00FC1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10" name="Google Shape;10512;p59">
                <a:extLst>
                  <a:ext uri="{FF2B5EF4-FFF2-40B4-BE49-F238E27FC236}">
                    <a16:creationId xmlns:a16="http://schemas.microsoft.com/office/drawing/2014/main" id="{6E31F765-6B80-B3B7-3568-6D8C3AAC633C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  <a:grpFill/>
            </p:grpSpPr>
            <p:sp>
              <p:nvSpPr>
                <p:cNvPr id="4011" name="Google Shape;10513;p59">
                  <a:extLst>
                    <a:ext uri="{FF2B5EF4-FFF2-40B4-BE49-F238E27FC236}">
                      <a16:creationId xmlns:a16="http://schemas.microsoft.com/office/drawing/2014/main" id="{4D015362-169F-51AF-715C-391105B70283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12" name="Google Shape;10514;p59">
                  <a:extLst>
                    <a:ext uri="{FF2B5EF4-FFF2-40B4-BE49-F238E27FC236}">
                      <a16:creationId xmlns:a16="http://schemas.microsoft.com/office/drawing/2014/main" id="{857C242D-F52D-F23A-62E3-EED8FC5F0D24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65" name="Google Shape;10515;p59">
              <a:extLst>
                <a:ext uri="{FF2B5EF4-FFF2-40B4-BE49-F238E27FC236}">
                  <a16:creationId xmlns:a16="http://schemas.microsoft.com/office/drawing/2014/main" id="{D4AC0216-46C1-D542-9F25-0A5F873FB804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  <a:grpFill/>
          </p:grpSpPr>
          <p:grpSp>
            <p:nvGrpSpPr>
              <p:cNvPr id="3983" name="Google Shape;10516;p59">
                <a:extLst>
                  <a:ext uri="{FF2B5EF4-FFF2-40B4-BE49-F238E27FC236}">
                    <a16:creationId xmlns:a16="http://schemas.microsoft.com/office/drawing/2014/main" id="{7DD98254-5E5D-639D-3BF2-AA6029F27B49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  <a:grpFill/>
            </p:grpSpPr>
            <p:sp>
              <p:nvSpPr>
                <p:cNvPr id="4002" name="Google Shape;10517;p59">
                  <a:extLst>
                    <a:ext uri="{FF2B5EF4-FFF2-40B4-BE49-F238E27FC236}">
                      <a16:creationId xmlns:a16="http://schemas.microsoft.com/office/drawing/2014/main" id="{F5C6C998-49CF-0745-C3A1-FC6619300FC0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03" name="Google Shape;10518;p59">
                  <a:extLst>
                    <a:ext uri="{FF2B5EF4-FFF2-40B4-BE49-F238E27FC236}">
                      <a16:creationId xmlns:a16="http://schemas.microsoft.com/office/drawing/2014/main" id="{B620604E-F18B-5803-82F9-F7FD85E02071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04" name="Google Shape;10519;p59">
                  <a:extLst>
                    <a:ext uri="{FF2B5EF4-FFF2-40B4-BE49-F238E27FC236}">
                      <a16:creationId xmlns:a16="http://schemas.microsoft.com/office/drawing/2014/main" id="{5298EE51-389A-1DBD-0E7E-1592B7F4494A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05" name="Google Shape;10520;p59">
                  <a:extLst>
                    <a:ext uri="{FF2B5EF4-FFF2-40B4-BE49-F238E27FC236}">
                      <a16:creationId xmlns:a16="http://schemas.microsoft.com/office/drawing/2014/main" id="{F34ED737-4F17-C468-B481-0CCB1579F0FB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84" name="Google Shape;10521;p59">
                <a:extLst>
                  <a:ext uri="{FF2B5EF4-FFF2-40B4-BE49-F238E27FC236}">
                    <a16:creationId xmlns:a16="http://schemas.microsoft.com/office/drawing/2014/main" id="{3F69919D-B857-38DF-A68B-482189DCD44F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  <a:grpFill/>
            </p:grpSpPr>
            <p:sp>
              <p:nvSpPr>
                <p:cNvPr id="4000" name="Google Shape;10522;p59">
                  <a:extLst>
                    <a:ext uri="{FF2B5EF4-FFF2-40B4-BE49-F238E27FC236}">
                      <a16:creationId xmlns:a16="http://schemas.microsoft.com/office/drawing/2014/main" id="{94F3BB28-AB8C-428A-68FA-83A8B676A0A2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001" name="Google Shape;10523;p59">
                  <a:extLst>
                    <a:ext uri="{FF2B5EF4-FFF2-40B4-BE49-F238E27FC236}">
                      <a16:creationId xmlns:a16="http://schemas.microsoft.com/office/drawing/2014/main" id="{24BF1646-D8AE-C91E-0A2F-A20AE75AAE55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85" name="Google Shape;10524;p59">
                <a:extLst>
                  <a:ext uri="{FF2B5EF4-FFF2-40B4-BE49-F238E27FC236}">
                    <a16:creationId xmlns:a16="http://schemas.microsoft.com/office/drawing/2014/main" id="{95BCF1A2-F8A0-C5E3-0632-9EB7E64CDC17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  <a:grpFill/>
            </p:grpSpPr>
            <p:sp>
              <p:nvSpPr>
                <p:cNvPr id="3998" name="Google Shape;10525;p59">
                  <a:extLst>
                    <a:ext uri="{FF2B5EF4-FFF2-40B4-BE49-F238E27FC236}">
                      <a16:creationId xmlns:a16="http://schemas.microsoft.com/office/drawing/2014/main" id="{8C8AD8C3-C7D7-F2EA-F366-311DFA9433F7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99" name="Google Shape;10526;p59">
                  <a:extLst>
                    <a:ext uri="{FF2B5EF4-FFF2-40B4-BE49-F238E27FC236}">
                      <a16:creationId xmlns:a16="http://schemas.microsoft.com/office/drawing/2014/main" id="{86A29BD5-BC5F-6018-BE82-EAC6BFAFA64A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86" name="Google Shape;10527;p59">
                <a:extLst>
                  <a:ext uri="{FF2B5EF4-FFF2-40B4-BE49-F238E27FC236}">
                    <a16:creationId xmlns:a16="http://schemas.microsoft.com/office/drawing/2014/main" id="{F7FA744C-E0F4-0E5E-D185-F3BF0A470F5D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  <a:grpFill/>
            </p:grpSpPr>
            <p:sp>
              <p:nvSpPr>
                <p:cNvPr id="3996" name="Google Shape;10528;p59">
                  <a:extLst>
                    <a:ext uri="{FF2B5EF4-FFF2-40B4-BE49-F238E27FC236}">
                      <a16:creationId xmlns:a16="http://schemas.microsoft.com/office/drawing/2014/main" id="{6B660DAE-4575-EDB7-B7D9-07725B0B52DE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97" name="Google Shape;10529;p59">
                  <a:extLst>
                    <a:ext uri="{FF2B5EF4-FFF2-40B4-BE49-F238E27FC236}">
                      <a16:creationId xmlns:a16="http://schemas.microsoft.com/office/drawing/2014/main" id="{5194A557-5FFA-EB61-8000-F4E11D496D0D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87" name="Google Shape;10530;p59">
                <a:extLst>
                  <a:ext uri="{FF2B5EF4-FFF2-40B4-BE49-F238E27FC236}">
                    <a16:creationId xmlns:a16="http://schemas.microsoft.com/office/drawing/2014/main" id="{4E796476-1957-2C15-A459-6DCF0F48FCE2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  <a:grpFill/>
            </p:grpSpPr>
            <p:sp>
              <p:nvSpPr>
                <p:cNvPr id="3994" name="Google Shape;10531;p59">
                  <a:extLst>
                    <a:ext uri="{FF2B5EF4-FFF2-40B4-BE49-F238E27FC236}">
                      <a16:creationId xmlns:a16="http://schemas.microsoft.com/office/drawing/2014/main" id="{2E20E5B1-1976-CC64-AB4C-87FCEABF9A82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95" name="Google Shape;10532;p59">
                  <a:extLst>
                    <a:ext uri="{FF2B5EF4-FFF2-40B4-BE49-F238E27FC236}">
                      <a16:creationId xmlns:a16="http://schemas.microsoft.com/office/drawing/2014/main" id="{7629B1CC-EA16-52A1-FEA8-BF37AFD00BB8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88" name="Google Shape;10533;p59">
                <a:extLst>
                  <a:ext uri="{FF2B5EF4-FFF2-40B4-BE49-F238E27FC236}">
                    <a16:creationId xmlns:a16="http://schemas.microsoft.com/office/drawing/2014/main" id="{3776616B-9E36-14D6-F7A7-E318E17A3244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  <a:grpFill/>
            </p:grpSpPr>
            <p:sp>
              <p:nvSpPr>
                <p:cNvPr id="3992" name="Google Shape;10534;p59">
                  <a:extLst>
                    <a:ext uri="{FF2B5EF4-FFF2-40B4-BE49-F238E27FC236}">
                      <a16:creationId xmlns:a16="http://schemas.microsoft.com/office/drawing/2014/main" id="{E53FE4E7-B6ED-26D2-88ED-206B9BA87308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93" name="Google Shape;10535;p59">
                  <a:extLst>
                    <a:ext uri="{FF2B5EF4-FFF2-40B4-BE49-F238E27FC236}">
                      <a16:creationId xmlns:a16="http://schemas.microsoft.com/office/drawing/2014/main" id="{C7A937FE-BAA7-8E71-BDCF-280A26F021D4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89" name="Google Shape;10536;p59">
                <a:extLst>
                  <a:ext uri="{FF2B5EF4-FFF2-40B4-BE49-F238E27FC236}">
                    <a16:creationId xmlns:a16="http://schemas.microsoft.com/office/drawing/2014/main" id="{BF65057F-4141-8831-0244-79104055AD0D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  <a:grpFill/>
            </p:grpSpPr>
            <p:sp>
              <p:nvSpPr>
                <p:cNvPr id="3990" name="Google Shape;10537;p59">
                  <a:extLst>
                    <a:ext uri="{FF2B5EF4-FFF2-40B4-BE49-F238E27FC236}">
                      <a16:creationId xmlns:a16="http://schemas.microsoft.com/office/drawing/2014/main" id="{992FFDD0-74C9-4DD6-F299-27DAB5C071B7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91" name="Google Shape;10538;p59">
                  <a:extLst>
                    <a:ext uri="{FF2B5EF4-FFF2-40B4-BE49-F238E27FC236}">
                      <a16:creationId xmlns:a16="http://schemas.microsoft.com/office/drawing/2014/main" id="{233A8FA5-047E-06FC-3DBF-F840C98BCFB0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66" name="Google Shape;10539;p59">
              <a:extLst>
                <a:ext uri="{FF2B5EF4-FFF2-40B4-BE49-F238E27FC236}">
                  <a16:creationId xmlns:a16="http://schemas.microsoft.com/office/drawing/2014/main" id="{8959939B-1771-2672-9D55-7F1BCC1B4BCB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  <a:grpFill/>
          </p:grpSpPr>
          <p:sp>
            <p:nvSpPr>
              <p:cNvPr id="3976" name="Google Shape;10540;p59">
                <a:extLst>
                  <a:ext uri="{FF2B5EF4-FFF2-40B4-BE49-F238E27FC236}">
                    <a16:creationId xmlns:a16="http://schemas.microsoft.com/office/drawing/2014/main" id="{82AF177A-9F5D-2498-6C9B-CBFC9545A1BC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grpSp>
            <p:nvGrpSpPr>
              <p:cNvPr id="3977" name="Google Shape;10541;p59">
                <a:extLst>
                  <a:ext uri="{FF2B5EF4-FFF2-40B4-BE49-F238E27FC236}">
                    <a16:creationId xmlns:a16="http://schemas.microsoft.com/office/drawing/2014/main" id="{6C86EE5D-1B0A-E984-EEAF-DE2863A64FD8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  <a:grpFill/>
            </p:grpSpPr>
            <p:sp>
              <p:nvSpPr>
                <p:cNvPr id="3981" name="Google Shape;10542;p59">
                  <a:extLst>
                    <a:ext uri="{FF2B5EF4-FFF2-40B4-BE49-F238E27FC236}">
                      <a16:creationId xmlns:a16="http://schemas.microsoft.com/office/drawing/2014/main" id="{149FA53D-C7AE-F592-D93E-F5EBC3705C24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82" name="Google Shape;10543;p59">
                  <a:extLst>
                    <a:ext uri="{FF2B5EF4-FFF2-40B4-BE49-F238E27FC236}">
                      <a16:creationId xmlns:a16="http://schemas.microsoft.com/office/drawing/2014/main" id="{D489C894-CC28-55AE-35CA-6797558F64FF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78" name="Google Shape;10544;p59">
                <a:extLst>
                  <a:ext uri="{FF2B5EF4-FFF2-40B4-BE49-F238E27FC236}">
                    <a16:creationId xmlns:a16="http://schemas.microsoft.com/office/drawing/2014/main" id="{A2166E85-EEEA-408E-ACAA-CB99C6D690D7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  <a:grpFill/>
            </p:grpSpPr>
            <p:sp>
              <p:nvSpPr>
                <p:cNvPr id="3979" name="Google Shape;10545;p59">
                  <a:extLst>
                    <a:ext uri="{FF2B5EF4-FFF2-40B4-BE49-F238E27FC236}">
                      <a16:creationId xmlns:a16="http://schemas.microsoft.com/office/drawing/2014/main" id="{1A8B8250-B8B7-1CB9-3F4E-CFE50E920FF3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80" name="Google Shape;10546;p59">
                  <a:extLst>
                    <a:ext uri="{FF2B5EF4-FFF2-40B4-BE49-F238E27FC236}">
                      <a16:creationId xmlns:a16="http://schemas.microsoft.com/office/drawing/2014/main" id="{376EFB60-20FE-FA3F-5A5A-D19B4FF32E2C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67" name="Google Shape;10547;p59">
              <a:extLst>
                <a:ext uri="{FF2B5EF4-FFF2-40B4-BE49-F238E27FC236}">
                  <a16:creationId xmlns:a16="http://schemas.microsoft.com/office/drawing/2014/main" id="{11CE35E3-C47B-64BF-EEC0-19AEE0613A7E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  <a:grpFill/>
          </p:grpSpPr>
          <p:grpSp>
            <p:nvGrpSpPr>
              <p:cNvPr id="3942" name="Google Shape;10548;p59">
                <a:extLst>
                  <a:ext uri="{FF2B5EF4-FFF2-40B4-BE49-F238E27FC236}">
                    <a16:creationId xmlns:a16="http://schemas.microsoft.com/office/drawing/2014/main" id="{13E47D37-5CA9-A15B-68D7-1472018FA697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  <a:grpFill/>
            </p:grpSpPr>
            <p:sp>
              <p:nvSpPr>
                <p:cNvPr id="3970" name="Google Shape;10549;p59">
                  <a:extLst>
                    <a:ext uri="{FF2B5EF4-FFF2-40B4-BE49-F238E27FC236}">
                      <a16:creationId xmlns:a16="http://schemas.microsoft.com/office/drawing/2014/main" id="{1F884918-9A29-72AE-1AD5-B473D71FF0B7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71" name="Google Shape;10550;p59">
                  <a:extLst>
                    <a:ext uri="{FF2B5EF4-FFF2-40B4-BE49-F238E27FC236}">
                      <a16:creationId xmlns:a16="http://schemas.microsoft.com/office/drawing/2014/main" id="{CB942A9B-4789-324F-737D-0F6A4E9C1AA6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72" name="Google Shape;10551;p59">
                  <a:extLst>
                    <a:ext uri="{FF2B5EF4-FFF2-40B4-BE49-F238E27FC236}">
                      <a16:creationId xmlns:a16="http://schemas.microsoft.com/office/drawing/2014/main" id="{95261E5B-1D8B-FBA0-DCE5-E77FE2D81AA4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73" name="Google Shape;10552;p59">
                  <a:extLst>
                    <a:ext uri="{FF2B5EF4-FFF2-40B4-BE49-F238E27FC236}">
                      <a16:creationId xmlns:a16="http://schemas.microsoft.com/office/drawing/2014/main" id="{0C0E3586-1CD7-31C2-F5EE-A5F7668410FB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74" name="Google Shape;10553;p59">
                  <a:extLst>
                    <a:ext uri="{FF2B5EF4-FFF2-40B4-BE49-F238E27FC236}">
                      <a16:creationId xmlns:a16="http://schemas.microsoft.com/office/drawing/2014/main" id="{591A652A-4C5A-206C-EC95-6F26F811AA57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75" name="Google Shape;10554;p59">
                  <a:extLst>
                    <a:ext uri="{FF2B5EF4-FFF2-40B4-BE49-F238E27FC236}">
                      <a16:creationId xmlns:a16="http://schemas.microsoft.com/office/drawing/2014/main" id="{6CF5C77D-8C26-6599-C77D-96C970A2E309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3" name="Google Shape;10555;p59">
                <a:extLst>
                  <a:ext uri="{FF2B5EF4-FFF2-40B4-BE49-F238E27FC236}">
                    <a16:creationId xmlns:a16="http://schemas.microsoft.com/office/drawing/2014/main" id="{49115621-A76A-21D6-03BE-51696C8B5A9B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  <a:grpFill/>
            </p:grpSpPr>
            <p:sp>
              <p:nvSpPr>
                <p:cNvPr id="3968" name="Google Shape;10556;p59">
                  <a:extLst>
                    <a:ext uri="{FF2B5EF4-FFF2-40B4-BE49-F238E27FC236}">
                      <a16:creationId xmlns:a16="http://schemas.microsoft.com/office/drawing/2014/main" id="{ECEA5C1C-C225-8128-02C6-A7AB36A1AE34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69" name="Google Shape;10557;p59">
                  <a:extLst>
                    <a:ext uri="{FF2B5EF4-FFF2-40B4-BE49-F238E27FC236}">
                      <a16:creationId xmlns:a16="http://schemas.microsoft.com/office/drawing/2014/main" id="{AA82CE06-6704-90F3-32B0-9D581F4BBAF8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4" name="Google Shape;10558;p59">
                <a:extLst>
                  <a:ext uri="{FF2B5EF4-FFF2-40B4-BE49-F238E27FC236}">
                    <a16:creationId xmlns:a16="http://schemas.microsoft.com/office/drawing/2014/main" id="{A8A59BA5-0D8F-9E68-4EA7-D5839782FC10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  <a:grpFill/>
            </p:grpSpPr>
            <p:sp>
              <p:nvSpPr>
                <p:cNvPr id="3966" name="Google Shape;10559;p59">
                  <a:extLst>
                    <a:ext uri="{FF2B5EF4-FFF2-40B4-BE49-F238E27FC236}">
                      <a16:creationId xmlns:a16="http://schemas.microsoft.com/office/drawing/2014/main" id="{EFC29AF2-A158-9882-22A7-7AAFF0BEA81A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67" name="Google Shape;10560;p59">
                  <a:extLst>
                    <a:ext uri="{FF2B5EF4-FFF2-40B4-BE49-F238E27FC236}">
                      <a16:creationId xmlns:a16="http://schemas.microsoft.com/office/drawing/2014/main" id="{1453F8B9-A749-7E51-E67E-84F9059972E2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5" name="Google Shape;10561;p59">
                <a:extLst>
                  <a:ext uri="{FF2B5EF4-FFF2-40B4-BE49-F238E27FC236}">
                    <a16:creationId xmlns:a16="http://schemas.microsoft.com/office/drawing/2014/main" id="{DDE2311B-FA24-61F7-C6ED-C2377F8800C6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  <a:grpFill/>
            </p:grpSpPr>
            <p:sp>
              <p:nvSpPr>
                <p:cNvPr id="3964" name="Google Shape;10562;p59">
                  <a:extLst>
                    <a:ext uri="{FF2B5EF4-FFF2-40B4-BE49-F238E27FC236}">
                      <a16:creationId xmlns:a16="http://schemas.microsoft.com/office/drawing/2014/main" id="{4EA1C1E4-1215-F849-ED6B-EA379E668E54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65" name="Google Shape;10563;p59">
                  <a:extLst>
                    <a:ext uri="{FF2B5EF4-FFF2-40B4-BE49-F238E27FC236}">
                      <a16:creationId xmlns:a16="http://schemas.microsoft.com/office/drawing/2014/main" id="{471D6CFA-BC4F-11C8-F7CE-1A56FC2356B3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6" name="Google Shape;10564;p59">
                <a:extLst>
                  <a:ext uri="{FF2B5EF4-FFF2-40B4-BE49-F238E27FC236}">
                    <a16:creationId xmlns:a16="http://schemas.microsoft.com/office/drawing/2014/main" id="{D549F2B3-B00D-036A-7295-79833549B525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  <a:grpFill/>
            </p:grpSpPr>
            <p:sp>
              <p:nvSpPr>
                <p:cNvPr id="3962" name="Google Shape;10565;p59">
                  <a:extLst>
                    <a:ext uri="{FF2B5EF4-FFF2-40B4-BE49-F238E27FC236}">
                      <a16:creationId xmlns:a16="http://schemas.microsoft.com/office/drawing/2014/main" id="{FC4DC914-3677-0C78-A993-7328A2D13219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63" name="Google Shape;10566;p59">
                  <a:extLst>
                    <a:ext uri="{FF2B5EF4-FFF2-40B4-BE49-F238E27FC236}">
                      <a16:creationId xmlns:a16="http://schemas.microsoft.com/office/drawing/2014/main" id="{D2499ECC-3B98-ED64-D5BA-E028D7FE59D4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7" name="Google Shape;10567;p59">
                <a:extLst>
                  <a:ext uri="{FF2B5EF4-FFF2-40B4-BE49-F238E27FC236}">
                    <a16:creationId xmlns:a16="http://schemas.microsoft.com/office/drawing/2014/main" id="{AA15F83F-DFE3-A2F8-4B5F-2390A1036A7E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  <a:grpFill/>
            </p:grpSpPr>
            <p:sp>
              <p:nvSpPr>
                <p:cNvPr id="3960" name="Google Shape;10568;p59">
                  <a:extLst>
                    <a:ext uri="{FF2B5EF4-FFF2-40B4-BE49-F238E27FC236}">
                      <a16:creationId xmlns:a16="http://schemas.microsoft.com/office/drawing/2014/main" id="{4784CAB5-6175-14FF-53EF-533B4D25C7D3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61" name="Google Shape;10569;p59">
                  <a:extLst>
                    <a:ext uri="{FF2B5EF4-FFF2-40B4-BE49-F238E27FC236}">
                      <a16:creationId xmlns:a16="http://schemas.microsoft.com/office/drawing/2014/main" id="{D7F59F00-E023-5C17-C512-A6F2B8BD426C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8" name="Google Shape;10570;p59">
                <a:extLst>
                  <a:ext uri="{FF2B5EF4-FFF2-40B4-BE49-F238E27FC236}">
                    <a16:creationId xmlns:a16="http://schemas.microsoft.com/office/drawing/2014/main" id="{8AB95668-39D0-1A41-145C-D5B3D586CE8E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  <a:grpFill/>
            </p:grpSpPr>
            <p:sp>
              <p:nvSpPr>
                <p:cNvPr id="3958" name="Google Shape;10571;p59">
                  <a:extLst>
                    <a:ext uri="{FF2B5EF4-FFF2-40B4-BE49-F238E27FC236}">
                      <a16:creationId xmlns:a16="http://schemas.microsoft.com/office/drawing/2014/main" id="{E22CA25F-910B-C66D-B0DD-887DEA2812AB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59" name="Google Shape;10572;p59">
                  <a:extLst>
                    <a:ext uri="{FF2B5EF4-FFF2-40B4-BE49-F238E27FC236}">
                      <a16:creationId xmlns:a16="http://schemas.microsoft.com/office/drawing/2014/main" id="{0E404FE4-BCA8-01FC-60CE-542A9403320C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9" name="Google Shape;10573;p59">
                <a:extLst>
                  <a:ext uri="{FF2B5EF4-FFF2-40B4-BE49-F238E27FC236}">
                    <a16:creationId xmlns:a16="http://schemas.microsoft.com/office/drawing/2014/main" id="{554FD878-53B6-E567-FE62-1481B9DF80E3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  <a:grpFill/>
            </p:grpSpPr>
            <p:sp>
              <p:nvSpPr>
                <p:cNvPr id="3956" name="Google Shape;10574;p59">
                  <a:extLst>
                    <a:ext uri="{FF2B5EF4-FFF2-40B4-BE49-F238E27FC236}">
                      <a16:creationId xmlns:a16="http://schemas.microsoft.com/office/drawing/2014/main" id="{C5BDB5D3-86A3-4398-2686-BB825416394C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57" name="Google Shape;10575;p59">
                  <a:extLst>
                    <a:ext uri="{FF2B5EF4-FFF2-40B4-BE49-F238E27FC236}">
                      <a16:creationId xmlns:a16="http://schemas.microsoft.com/office/drawing/2014/main" id="{B1B1EF10-3025-77EE-E037-C109628BF895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50" name="Google Shape;10576;p59">
                <a:extLst>
                  <a:ext uri="{FF2B5EF4-FFF2-40B4-BE49-F238E27FC236}">
                    <a16:creationId xmlns:a16="http://schemas.microsoft.com/office/drawing/2014/main" id="{E84D2B47-7299-78CC-9E6B-BA197E9BDDA8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  <a:grpFill/>
            </p:grpSpPr>
            <p:sp>
              <p:nvSpPr>
                <p:cNvPr id="3954" name="Google Shape;10577;p59">
                  <a:extLst>
                    <a:ext uri="{FF2B5EF4-FFF2-40B4-BE49-F238E27FC236}">
                      <a16:creationId xmlns:a16="http://schemas.microsoft.com/office/drawing/2014/main" id="{7A8B42BB-ED32-669B-13CA-403B910146C6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55" name="Google Shape;10578;p59">
                  <a:extLst>
                    <a:ext uri="{FF2B5EF4-FFF2-40B4-BE49-F238E27FC236}">
                      <a16:creationId xmlns:a16="http://schemas.microsoft.com/office/drawing/2014/main" id="{18E152FA-FD7C-9879-B1DE-1E0B894717CD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51" name="Google Shape;10579;p59">
                <a:extLst>
                  <a:ext uri="{FF2B5EF4-FFF2-40B4-BE49-F238E27FC236}">
                    <a16:creationId xmlns:a16="http://schemas.microsoft.com/office/drawing/2014/main" id="{8CADC757-6954-D1F2-8109-11FA122264DE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  <a:grpFill/>
            </p:grpSpPr>
            <p:sp>
              <p:nvSpPr>
                <p:cNvPr id="3952" name="Google Shape;10580;p59">
                  <a:extLst>
                    <a:ext uri="{FF2B5EF4-FFF2-40B4-BE49-F238E27FC236}">
                      <a16:creationId xmlns:a16="http://schemas.microsoft.com/office/drawing/2014/main" id="{ACCF5E1D-81D9-622F-A5C8-20196A71AAEE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53" name="Google Shape;10581;p59">
                  <a:extLst>
                    <a:ext uri="{FF2B5EF4-FFF2-40B4-BE49-F238E27FC236}">
                      <a16:creationId xmlns:a16="http://schemas.microsoft.com/office/drawing/2014/main" id="{3F678C57-EBD4-B3B7-3BF1-5D84D0915DF1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68" name="Google Shape;10582;p59">
              <a:extLst>
                <a:ext uri="{FF2B5EF4-FFF2-40B4-BE49-F238E27FC236}">
                  <a16:creationId xmlns:a16="http://schemas.microsoft.com/office/drawing/2014/main" id="{4B2A2159-9E56-6463-091C-A79CFD9194B2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  <a:grpFill/>
          </p:grpSpPr>
          <p:grpSp>
            <p:nvGrpSpPr>
              <p:cNvPr id="3885" name="Google Shape;10583;p59">
                <a:extLst>
                  <a:ext uri="{FF2B5EF4-FFF2-40B4-BE49-F238E27FC236}">
                    <a16:creationId xmlns:a16="http://schemas.microsoft.com/office/drawing/2014/main" id="{FA6F71EE-E3CC-F55A-1FF4-22242FC0F421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  <a:grpFill/>
            </p:grpSpPr>
            <p:sp>
              <p:nvSpPr>
                <p:cNvPr id="3925" name="Google Shape;10584;p59">
                  <a:extLst>
                    <a:ext uri="{FF2B5EF4-FFF2-40B4-BE49-F238E27FC236}">
                      <a16:creationId xmlns:a16="http://schemas.microsoft.com/office/drawing/2014/main" id="{DD451066-45D3-1ABC-7406-05ED8CF79358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26" name="Google Shape;10585;p59">
                  <a:extLst>
                    <a:ext uri="{FF2B5EF4-FFF2-40B4-BE49-F238E27FC236}">
                      <a16:creationId xmlns:a16="http://schemas.microsoft.com/office/drawing/2014/main" id="{7AB64F19-0BCC-35E5-4C91-FAD637618DCB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27" name="Google Shape;10586;p59">
                  <a:extLst>
                    <a:ext uri="{FF2B5EF4-FFF2-40B4-BE49-F238E27FC236}">
                      <a16:creationId xmlns:a16="http://schemas.microsoft.com/office/drawing/2014/main" id="{1F433408-B29E-7FC4-F5A1-ABE01C32FE2C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28" name="Google Shape;10587;p59">
                  <a:extLst>
                    <a:ext uri="{FF2B5EF4-FFF2-40B4-BE49-F238E27FC236}">
                      <a16:creationId xmlns:a16="http://schemas.microsoft.com/office/drawing/2014/main" id="{BD83B078-AF46-2332-2D85-AD1C5FE6E2AE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29" name="Google Shape;10588;p59">
                  <a:extLst>
                    <a:ext uri="{FF2B5EF4-FFF2-40B4-BE49-F238E27FC236}">
                      <a16:creationId xmlns:a16="http://schemas.microsoft.com/office/drawing/2014/main" id="{9F00AB59-F32F-2E5E-467B-E07752D45A55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30" name="Google Shape;10589;p59">
                  <a:extLst>
                    <a:ext uri="{FF2B5EF4-FFF2-40B4-BE49-F238E27FC236}">
                      <a16:creationId xmlns:a16="http://schemas.microsoft.com/office/drawing/2014/main" id="{276F8604-579D-2E1A-B935-3DBD211B4188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31" name="Google Shape;10590;p59">
                  <a:extLst>
                    <a:ext uri="{FF2B5EF4-FFF2-40B4-BE49-F238E27FC236}">
                      <a16:creationId xmlns:a16="http://schemas.microsoft.com/office/drawing/2014/main" id="{BD3C1F72-42D4-C48C-15C1-03DA350A091F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32" name="Google Shape;10591;p59">
                  <a:extLst>
                    <a:ext uri="{FF2B5EF4-FFF2-40B4-BE49-F238E27FC236}">
                      <a16:creationId xmlns:a16="http://schemas.microsoft.com/office/drawing/2014/main" id="{932C3525-6932-3229-6F05-04780BADD369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33" name="Google Shape;10592;p59">
                  <a:extLst>
                    <a:ext uri="{FF2B5EF4-FFF2-40B4-BE49-F238E27FC236}">
                      <a16:creationId xmlns:a16="http://schemas.microsoft.com/office/drawing/2014/main" id="{02B10B9F-3847-2E56-D791-5FD7F21699AE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34" name="Google Shape;10593;p59">
                  <a:extLst>
                    <a:ext uri="{FF2B5EF4-FFF2-40B4-BE49-F238E27FC236}">
                      <a16:creationId xmlns:a16="http://schemas.microsoft.com/office/drawing/2014/main" id="{83F1AE78-A810-1F7E-69DC-327933E2C3C5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35" name="Google Shape;10594;p59">
                  <a:extLst>
                    <a:ext uri="{FF2B5EF4-FFF2-40B4-BE49-F238E27FC236}">
                      <a16:creationId xmlns:a16="http://schemas.microsoft.com/office/drawing/2014/main" id="{6E0FF95F-8E48-EBDB-FA28-EDD02D005330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36" name="Google Shape;10595;p59">
                  <a:extLst>
                    <a:ext uri="{FF2B5EF4-FFF2-40B4-BE49-F238E27FC236}">
                      <a16:creationId xmlns:a16="http://schemas.microsoft.com/office/drawing/2014/main" id="{7F0EBC99-54BD-ECA2-1E19-8687483D5E9A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37" name="Google Shape;10596;p59">
                  <a:extLst>
                    <a:ext uri="{FF2B5EF4-FFF2-40B4-BE49-F238E27FC236}">
                      <a16:creationId xmlns:a16="http://schemas.microsoft.com/office/drawing/2014/main" id="{82C11778-7F08-96D7-0498-CC0A7A1CEDE5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38" name="Google Shape;10597;p59">
                  <a:extLst>
                    <a:ext uri="{FF2B5EF4-FFF2-40B4-BE49-F238E27FC236}">
                      <a16:creationId xmlns:a16="http://schemas.microsoft.com/office/drawing/2014/main" id="{634597BF-8565-A13A-D62B-BFA61C821782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39" name="Google Shape;10598;p59">
                  <a:extLst>
                    <a:ext uri="{FF2B5EF4-FFF2-40B4-BE49-F238E27FC236}">
                      <a16:creationId xmlns:a16="http://schemas.microsoft.com/office/drawing/2014/main" id="{E89A140C-9401-FFF5-AAFA-F6B4C475C75D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40" name="Google Shape;10599;p59">
                  <a:extLst>
                    <a:ext uri="{FF2B5EF4-FFF2-40B4-BE49-F238E27FC236}">
                      <a16:creationId xmlns:a16="http://schemas.microsoft.com/office/drawing/2014/main" id="{C4995590-F11F-2D01-AB2A-8327C8620254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41" name="Google Shape;10600;p59">
                  <a:extLst>
                    <a:ext uri="{FF2B5EF4-FFF2-40B4-BE49-F238E27FC236}">
                      <a16:creationId xmlns:a16="http://schemas.microsoft.com/office/drawing/2014/main" id="{C0D24D4E-74D0-4573-9A00-0E101E6EF4C6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86" name="Google Shape;10601;p59">
                <a:extLst>
                  <a:ext uri="{FF2B5EF4-FFF2-40B4-BE49-F238E27FC236}">
                    <a16:creationId xmlns:a16="http://schemas.microsoft.com/office/drawing/2014/main" id="{9DBC4C18-D9D0-09B5-CFC6-16A9A5B630C1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  <a:grpFill/>
            </p:grpSpPr>
            <p:sp>
              <p:nvSpPr>
                <p:cNvPr id="3923" name="Google Shape;10602;p59">
                  <a:extLst>
                    <a:ext uri="{FF2B5EF4-FFF2-40B4-BE49-F238E27FC236}">
                      <a16:creationId xmlns:a16="http://schemas.microsoft.com/office/drawing/2014/main" id="{AEBB42DA-F9DB-0EA1-5809-7D0E3E6EAC00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24" name="Google Shape;10603;p59">
                  <a:extLst>
                    <a:ext uri="{FF2B5EF4-FFF2-40B4-BE49-F238E27FC236}">
                      <a16:creationId xmlns:a16="http://schemas.microsoft.com/office/drawing/2014/main" id="{F50183AD-54BF-0523-53E0-1186BFE6D92C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87" name="Google Shape;10604;p59">
                <a:extLst>
                  <a:ext uri="{FF2B5EF4-FFF2-40B4-BE49-F238E27FC236}">
                    <a16:creationId xmlns:a16="http://schemas.microsoft.com/office/drawing/2014/main" id="{75E29CCE-5150-7865-8899-C68E74ABC064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  <a:grpFill/>
            </p:grpSpPr>
            <p:sp>
              <p:nvSpPr>
                <p:cNvPr id="3921" name="Google Shape;10605;p59">
                  <a:extLst>
                    <a:ext uri="{FF2B5EF4-FFF2-40B4-BE49-F238E27FC236}">
                      <a16:creationId xmlns:a16="http://schemas.microsoft.com/office/drawing/2014/main" id="{4231A98E-8A48-A3D8-BB73-0A1E2C6ABD86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22" name="Google Shape;10606;p59">
                  <a:extLst>
                    <a:ext uri="{FF2B5EF4-FFF2-40B4-BE49-F238E27FC236}">
                      <a16:creationId xmlns:a16="http://schemas.microsoft.com/office/drawing/2014/main" id="{F3CD7A9F-F4FA-FC78-1C19-D9C9D7651126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88" name="Google Shape;10607;p59">
                <a:extLst>
                  <a:ext uri="{FF2B5EF4-FFF2-40B4-BE49-F238E27FC236}">
                    <a16:creationId xmlns:a16="http://schemas.microsoft.com/office/drawing/2014/main" id="{C616A102-AFFF-FAAC-84D1-2D9CA825255B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  <a:grpFill/>
            </p:grpSpPr>
            <p:sp>
              <p:nvSpPr>
                <p:cNvPr id="3919" name="Google Shape;10608;p59">
                  <a:extLst>
                    <a:ext uri="{FF2B5EF4-FFF2-40B4-BE49-F238E27FC236}">
                      <a16:creationId xmlns:a16="http://schemas.microsoft.com/office/drawing/2014/main" id="{87BEC699-C0C4-F027-0C1E-03B66A2DEDF2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20" name="Google Shape;10609;p59">
                  <a:extLst>
                    <a:ext uri="{FF2B5EF4-FFF2-40B4-BE49-F238E27FC236}">
                      <a16:creationId xmlns:a16="http://schemas.microsoft.com/office/drawing/2014/main" id="{623995E4-0E8A-F14C-9BB2-279023A4C844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89" name="Google Shape;10610;p59">
                <a:extLst>
                  <a:ext uri="{FF2B5EF4-FFF2-40B4-BE49-F238E27FC236}">
                    <a16:creationId xmlns:a16="http://schemas.microsoft.com/office/drawing/2014/main" id="{6C618BDE-2F93-E7FA-01A9-77D735480F7D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  <a:grpFill/>
            </p:grpSpPr>
            <p:sp>
              <p:nvSpPr>
                <p:cNvPr id="3917" name="Google Shape;10611;p59">
                  <a:extLst>
                    <a:ext uri="{FF2B5EF4-FFF2-40B4-BE49-F238E27FC236}">
                      <a16:creationId xmlns:a16="http://schemas.microsoft.com/office/drawing/2014/main" id="{CF6802C7-E896-97EA-4915-1B0BCB62437C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18" name="Google Shape;10612;p59">
                  <a:extLst>
                    <a:ext uri="{FF2B5EF4-FFF2-40B4-BE49-F238E27FC236}">
                      <a16:creationId xmlns:a16="http://schemas.microsoft.com/office/drawing/2014/main" id="{5BE4E2CC-9A4C-B8CE-C5E1-0B63F22D00EB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0" name="Google Shape;10613;p59">
                <a:extLst>
                  <a:ext uri="{FF2B5EF4-FFF2-40B4-BE49-F238E27FC236}">
                    <a16:creationId xmlns:a16="http://schemas.microsoft.com/office/drawing/2014/main" id="{7A4E5E0D-7AE7-6F2E-AA03-51CD8CAF6EE3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  <a:grpFill/>
            </p:grpSpPr>
            <p:sp>
              <p:nvSpPr>
                <p:cNvPr id="3915" name="Google Shape;10614;p59">
                  <a:extLst>
                    <a:ext uri="{FF2B5EF4-FFF2-40B4-BE49-F238E27FC236}">
                      <a16:creationId xmlns:a16="http://schemas.microsoft.com/office/drawing/2014/main" id="{E4F0B221-75AA-2FBD-FF5A-045A82765A9E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16" name="Google Shape;10615;p59">
                  <a:extLst>
                    <a:ext uri="{FF2B5EF4-FFF2-40B4-BE49-F238E27FC236}">
                      <a16:creationId xmlns:a16="http://schemas.microsoft.com/office/drawing/2014/main" id="{2D39BBAD-A713-B7B0-F97A-D816C7F7F84F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1" name="Google Shape;10616;p59">
                <a:extLst>
                  <a:ext uri="{FF2B5EF4-FFF2-40B4-BE49-F238E27FC236}">
                    <a16:creationId xmlns:a16="http://schemas.microsoft.com/office/drawing/2014/main" id="{B1CED218-AD8C-6217-0C04-0F59742DB2D8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  <a:grpFill/>
            </p:grpSpPr>
            <p:sp>
              <p:nvSpPr>
                <p:cNvPr id="3913" name="Google Shape;10617;p59">
                  <a:extLst>
                    <a:ext uri="{FF2B5EF4-FFF2-40B4-BE49-F238E27FC236}">
                      <a16:creationId xmlns:a16="http://schemas.microsoft.com/office/drawing/2014/main" id="{843B3B4B-915C-B207-74DF-A16CAABBEF1B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14" name="Google Shape;10618;p59">
                  <a:extLst>
                    <a:ext uri="{FF2B5EF4-FFF2-40B4-BE49-F238E27FC236}">
                      <a16:creationId xmlns:a16="http://schemas.microsoft.com/office/drawing/2014/main" id="{8E2841DD-31AB-6F5E-7F78-E6947E12A789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2" name="Google Shape;10619;p59">
                <a:extLst>
                  <a:ext uri="{FF2B5EF4-FFF2-40B4-BE49-F238E27FC236}">
                    <a16:creationId xmlns:a16="http://schemas.microsoft.com/office/drawing/2014/main" id="{06C19867-9F42-8D36-2B07-A2563064D442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  <a:grpFill/>
            </p:grpSpPr>
            <p:sp>
              <p:nvSpPr>
                <p:cNvPr id="3911" name="Google Shape;10620;p59">
                  <a:extLst>
                    <a:ext uri="{FF2B5EF4-FFF2-40B4-BE49-F238E27FC236}">
                      <a16:creationId xmlns:a16="http://schemas.microsoft.com/office/drawing/2014/main" id="{8F0FE63A-788D-BD59-16C6-7187B75BD1A5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12" name="Google Shape;10621;p59">
                  <a:extLst>
                    <a:ext uri="{FF2B5EF4-FFF2-40B4-BE49-F238E27FC236}">
                      <a16:creationId xmlns:a16="http://schemas.microsoft.com/office/drawing/2014/main" id="{CFD30AB4-0F5D-12B9-40CE-D06D30BBA614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3" name="Google Shape;10622;p59">
                <a:extLst>
                  <a:ext uri="{FF2B5EF4-FFF2-40B4-BE49-F238E27FC236}">
                    <a16:creationId xmlns:a16="http://schemas.microsoft.com/office/drawing/2014/main" id="{25243545-A7D7-4A05-736B-7D84D9E80B32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  <a:grpFill/>
            </p:grpSpPr>
            <p:sp>
              <p:nvSpPr>
                <p:cNvPr id="3909" name="Google Shape;10623;p59">
                  <a:extLst>
                    <a:ext uri="{FF2B5EF4-FFF2-40B4-BE49-F238E27FC236}">
                      <a16:creationId xmlns:a16="http://schemas.microsoft.com/office/drawing/2014/main" id="{353BBA88-8458-9410-7A6E-5FC473FE0146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10" name="Google Shape;10624;p59">
                  <a:extLst>
                    <a:ext uri="{FF2B5EF4-FFF2-40B4-BE49-F238E27FC236}">
                      <a16:creationId xmlns:a16="http://schemas.microsoft.com/office/drawing/2014/main" id="{313AB52B-1FAF-ECAD-0D90-9884D18290D5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4" name="Google Shape;10625;p59">
                <a:extLst>
                  <a:ext uri="{FF2B5EF4-FFF2-40B4-BE49-F238E27FC236}">
                    <a16:creationId xmlns:a16="http://schemas.microsoft.com/office/drawing/2014/main" id="{6C4C1B3A-A2A8-C831-215B-9BF1717DA6AA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  <a:grpFill/>
            </p:grpSpPr>
            <p:sp>
              <p:nvSpPr>
                <p:cNvPr id="3907" name="Google Shape;10626;p59">
                  <a:extLst>
                    <a:ext uri="{FF2B5EF4-FFF2-40B4-BE49-F238E27FC236}">
                      <a16:creationId xmlns:a16="http://schemas.microsoft.com/office/drawing/2014/main" id="{07CA9F94-92FD-829B-9B57-D1BCF07040A6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08" name="Google Shape;10627;p59">
                  <a:extLst>
                    <a:ext uri="{FF2B5EF4-FFF2-40B4-BE49-F238E27FC236}">
                      <a16:creationId xmlns:a16="http://schemas.microsoft.com/office/drawing/2014/main" id="{463A717B-014A-FF70-761A-F9A1EEE79708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5" name="Google Shape;10628;p59">
                <a:extLst>
                  <a:ext uri="{FF2B5EF4-FFF2-40B4-BE49-F238E27FC236}">
                    <a16:creationId xmlns:a16="http://schemas.microsoft.com/office/drawing/2014/main" id="{D36F41EB-2B1D-1E40-35C4-4427DF4EC367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  <a:grpFill/>
            </p:grpSpPr>
            <p:sp>
              <p:nvSpPr>
                <p:cNvPr id="3905" name="Google Shape;10629;p59">
                  <a:extLst>
                    <a:ext uri="{FF2B5EF4-FFF2-40B4-BE49-F238E27FC236}">
                      <a16:creationId xmlns:a16="http://schemas.microsoft.com/office/drawing/2014/main" id="{767BBE5A-DA6D-09EA-FA69-3B591BD94A99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06" name="Google Shape;10630;p59">
                  <a:extLst>
                    <a:ext uri="{FF2B5EF4-FFF2-40B4-BE49-F238E27FC236}">
                      <a16:creationId xmlns:a16="http://schemas.microsoft.com/office/drawing/2014/main" id="{C10DA068-9BB0-A344-FA89-4A81E6334906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6" name="Google Shape;10631;p59">
                <a:extLst>
                  <a:ext uri="{FF2B5EF4-FFF2-40B4-BE49-F238E27FC236}">
                    <a16:creationId xmlns:a16="http://schemas.microsoft.com/office/drawing/2014/main" id="{203D8062-8F72-863A-2939-434FAF9A6440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  <a:grpFill/>
            </p:grpSpPr>
            <p:sp>
              <p:nvSpPr>
                <p:cNvPr id="3903" name="Google Shape;10632;p59">
                  <a:extLst>
                    <a:ext uri="{FF2B5EF4-FFF2-40B4-BE49-F238E27FC236}">
                      <a16:creationId xmlns:a16="http://schemas.microsoft.com/office/drawing/2014/main" id="{90ED4E12-86DB-2B65-E37D-05DE94BBD0D6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04" name="Google Shape;10633;p59">
                  <a:extLst>
                    <a:ext uri="{FF2B5EF4-FFF2-40B4-BE49-F238E27FC236}">
                      <a16:creationId xmlns:a16="http://schemas.microsoft.com/office/drawing/2014/main" id="{BE514BB1-18F0-B9AE-A2A9-7CDDDD3AEE9E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7" name="Google Shape;10634;p59">
                <a:extLst>
                  <a:ext uri="{FF2B5EF4-FFF2-40B4-BE49-F238E27FC236}">
                    <a16:creationId xmlns:a16="http://schemas.microsoft.com/office/drawing/2014/main" id="{F278A841-D6EC-0CC7-786B-990F4A479F14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  <a:grpFill/>
            </p:grpSpPr>
            <p:sp>
              <p:nvSpPr>
                <p:cNvPr id="3901" name="Google Shape;10635;p59">
                  <a:extLst>
                    <a:ext uri="{FF2B5EF4-FFF2-40B4-BE49-F238E27FC236}">
                      <a16:creationId xmlns:a16="http://schemas.microsoft.com/office/drawing/2014/main" id="{DBBD29A9-FF47-0DA6-711C-E265F44E40F7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02" name="Google Shape;10636;p59">
                  <a:extLst>
                    <a:ext uri="{FF2B5EF4-FFF2-40B4-BE49-F238E27FC236}">
                      <a16:creationId xmlns:a16="http://schemas.microsoft.com/office/drawing/2014/main" id="{2709A89B-66C2-B656-22D9-1D9F51C67DAA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8" name="Google Shape;10637;p59">
                <a:extLst>
                  <a:ext uri="{FF2B5EF4-FFF2-40B4-BE49-F238E27FC236}">
                    <a16:creationId xmlns:a16="http://schemas.microsoft.com/office/drawing/2014/main" id="{B4A2A66C-D2F4-8ADD-9E3E-1AF7D3D0A29E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  <a:grpFill/>
            </p:grpSpPr>
            <p:sp>
              <p:nvSpPr>
                <p:cNvPr id="3899" name="Google Shape;10638;p59">
                  <a:extLst>
                    <a:ext uri="{FF2B5EF4-FFF2-40B4-BE49-F238E27FC236}">
                      <a16:creationId xmlns:a16="http://schemas.microsoft.com/office/drawing/2014/main" id="{55473008-DE39-3F00-122C-A328C09A0075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900" name="Google Shape;10639;p59">
                  <a:extLst>
                    <a:ext uri="{FF2B5EF4-FFF2-40B4-BE49-F238E27FC236}">
                      <a16:creationId xmlns:a16="http://schemas.microsoft.com/office/drawing/2014/main" id="{1DEC2B85-FF8D-C81A-5443-BFF74457EB2E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69" name="Google Shape;10640;p59">
              <a:extLst>
                <a:ext uri="{FF2B5EF4-FFF2-40B4-BE49-F238E27FC236}">
                  <a16:creationId xmlns:a16="http://schemas.microsoft.com/office/drawing/2014/main" id="{E9060C67-6B4E-CDAE-2C36-65C24AAA8297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  <a:grpFill/>
          </p:grpSpPr>
          <p:sp>
            <p:nvSpPr>
              <p:cNvPr id="3465" name="Google Shape;10641;p59">
                <a:extLst>
                  <a:ext uri="{FF2B5EF4-FFF2-40B4-BE49-F238E27FC236}">
                    <a16:creationId xmlns:a16="http://schemas.microsoft.com/office/drawing/2014/main" id="{C23CD8DB-B1F4-AF48-5B8A-F63F12507B62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grpSp>
            <p:nvGrpSpPr>
              <p:cNvPr id="3466" name="Google Shape;10642;p59">
                <a:extLst>
                  <a:ext uri="{FF2B5EF4-FFF2-40B4-BE49-F238E27FC236}">
                    <a16:creationId xmlns:a16="http://schemas.microsoft.com/office/drawing/2014/main" id="{F5D4FDEC-FF3B-F005-8584-9927B3D08594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  <a:grpFill/>
            </p:grpSpPr>
            <p:sp>
              <p:nvSpPr>
                <p:cNvPr id="3784" name="Google Shape;10643;p59">
                  <a:extLst>
                    <a:ext uri="{FF2B5EF4-FFF2-40B4-BE49-F238E27FC236}">
                      <a16:creationId xmlns:a16="http://schemas.microsoft.com/office/drawing/2014/main" id="{4E877708-68DC-CE39-80AE-5BF33297B938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85" name="Google Shape;10644;p59">
                  <a:extLst>
                    <a:ext uri="{FF2B5EF4-FFF2-40B4-BE49-F238E27FC236}">
                      <a16:creationId xmlns:a16="http://schemas.microsoft.com/office/drawing/2014/main" id="{E07E12BC-7EB7-9173-8653-5779AC3EA7A6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grpSp>
              <p:nvGrpSpPr>
                <p:cNvPr id="3786" name="Google Shape;10645;p59">
                  <a:extLst>
                    <a:ext uri="{FF2B5EF4-FFF2-40B4-BE49-F238E27FC236}">
                      <a16:creationId xmlns:a16="http://schemas.microsoft.com/office/drawing/2014/main" id="{7616DD12-77D9-9E97-B731-50E96CDC037B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  <a:grpFill/>
              </p:grpSpPr>
              <p:sp>
                <p:nvSpPr>
                  <p:cNvPr id="3787" name="Google Shape;10646;p59">
                    <a:extLst>
                      <a:ext uri="{FF2B5EF4-FFF2-40B4-BE49-F238E27FC236}">
                        <a16:creationId xmlns:a16="http://schemas.microsoft.com/office/drawing/2014/main" id="{4EFEBC8E-9AF6-F476-1BBA-5F0A7A1250AC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grp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Font typeface="Arial"/>
                      <a:buNone/>
                    </a:pPr>
                    <a:endParaRPr sz="1400" kern="0">
                      <a:solidFill>
                        <a:srgbClr val="000000"/>
                      </a:solidFill>
                      <a:latin typeface="Trebuchet MS" panose="020B0603020202020204" pitchFamily="34" charset="0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88" name="Google Shape;10647;p59">
                    <a:extLst>
                      <a:ext uri="{FF2B5EF4-FFF2-40B4-BE49-F238E27FC236}">
                        <a16:creationId xmlns:a16="http://schemas.microsoft.com/office/drawing/2014/main" id="{52586607-4428-BAAF-0D44-E8C88DDB8F07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grp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Font typeface="Arial"/>
                      <a:buNone/>
                    </a:pPr>
                    <a:endParaRPr sz="1400" kern="0">
                      <a:solidFill>
                        <a:srgbClr val="000000"/>
                      </a:solidFill>
                      <a:latin typeface="Trebuchet MS" panose="020B0603020202020204" pitchFamily="34" charset="0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3789" name="Google Shape;10648;p59">
                    <a:extLst>
                      <a:ext uri="{FF2B5EF4-FFF2-40B4-BE49-F238E27FC236}">
                        <a16:creationId xmlns:a16="http://schemas.microsoft.com/office/drawing/2014/main" id="{27ADD904-994D-9098-24C6-7B52AC0A2369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  <a:grpFill/>
                </p:grpSpPr>
                <p:sp>
                  <p:nvSpPr>
                    <p:cNvPr id="3790" name="Google Shape;10649;p59">
                      <a:extLst>
                        <a:ext uri="{FF2B5EF4-FFF2-40B4-BE49-F238E27FC236}">
                          <a16:creationId xmlns:a16="http://schemas.microsoft.com/office/drawing/2014/main" id="{E879B074-ACBA-769C-CC9F-A65C4058C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kern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791" name="Google Shape;10650;p59">
                      <a:extLst>
                        <a:ext uri="{FF2B5EF4-FFF2-40B4-BE49-F238E27FC236}">
                          <a16:creationId xmlns:a16="http://schemas.microsoft.com/office/drawing/2014/main" id="{A774E209-A8E6-880A-3D03-099947AC73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kern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792" name="Google Shape;10651;p59">
                      <a:extLst>
                        <a:ext uri="{FF2B5EF4-FFF2-40B4-BE49-F238E27FC236}">
                          <a16:creationId xmlns:a16="http://schemas.microsoft.com/office/drawing/2014/main" id="{699551BE-376C-66C1-A44C-1FF1113A2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kern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793" name="Google Shape;10652;p59">
                      <a:extLst>
                        <a:ext uri="{FF2B5EF4-FFF2-40B4-BE49-F238E27FC236}">
                          <a16:creationId xmlns:a16="http://schemas.microsoft.com/office/drawing/2014/main" id="{EE37EB81-4A1A-1267-47B5-D01DE12D4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kern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794" name="Google Shape;10653;p59">
                      <a:extLst>
                        <a:ext uri="{FF2B5EF4-FFF2-40B4-BE49-F238E27FC236}">
                          <a16:creationId xmlns:a16="http://schemas.microsoft.com/office/drawing/2014/main" id="{328AD999-4129-F412-AADD-F8EB02544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kern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795" name="Google Shape;10654;p59">
                      <a:extLst>
                        <a:ext uri="{FF2B5EF4-FFF2-40B4-BE49-F238E27FC236}">
                          <a16:creationId xmlns:a16="http://schemas.microsoft.com/office/drawing/2014/main" id="{75DE8CCC-6544-9BD4-551C-79D4459D02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kern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796" name="Google Shape;10655;p59">
                      <a:extLst>
                        <a:ext uri="{FF2B5EF4-FFF2-40B4-BE49-F238E27FC236}">
                          <a16:creationId xmlns:a16="http://schemas.microsoft.com/office/drawing/2014/main" id="{A64E8219-8736-7C80-1609-3655A3254D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kern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797" name="Google Shape;10656;p59">
                      <a:extLst>
                        <a:ext uri="{FF2B5EF4-FFF2-40B4-BE49-F238E27FC236}">
                          <a16:creationId xmlns:a16="http://schemas.microsoft.com/office/drawing/2014/main" id="{90C8C9F4-7436-64A8-4A4D-C1031059C4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kern="0">
                        <a:solidFill>
                          <a:srgbClr val="000000"/>
                        </a:solidFill>
                        <a:latin typeface="Trebuchet MS" panose="020B0603020202020204" pitchFamily="34" charset="0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3798" name="Google Shape;10657;p59">
                      <a:extLst>
                        <a:ext uri="{FF2B5EF4-FFF2-40B4-BE49-F238E27FC236}">
                          <a16:creationId xmlns:a16="http://schemas.microsoft.com/office/drawing/2014/main" id="{507485D9-4843-6394-6EAE-9C4F9585ED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  <a:grpFill/>
                  </p:grpSpPr>
                  <p:sp>
                    <p:nvSpPr>
                      <p:cNvPr id="3799" name="Google Shape;10658;p59">
                        <a:extLst>
                          <a:ext uri="{FF2B5EF4-FFF2-40B4-BE49-F238E27FC236}">
                            <a16:creationId xmlns:a16="http://schemas.microsoft.com/office/drawing/2014/main" id="{8B3EF1D5-73A6-BD10-CA48-A6E843F6EE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00" name="Google Shape;10659;p59">
                        <a:extLst>
                          <a:ext uri="{FF2B5EF4-FFF2-40B4-BE49-F238E27FC236}">
                            <a16:creationId xmlns:a16="http://schemas.microsoft.com/office/drawing/2014/main" id="{E59E24C8-EF9E-C9A9-2AD9-0128675366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01" name="Google Shape;10660;p59">
                        <a:extLst>
                          <a:ext uri="{FF2B5EF4-FFF2-40B4-BE49-F238E27FC236}">
                            <a16:creationId xmlns:a16="http://schemas.microsoft.com/office/drawing/2014/main" id="{09567EA2-99CA-D200-69DE-49BEBDE23A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02" name="Google Shape;10661;p59">
                        <a:extLst>
                          <a:ext uri="{FF2B5EF4-FFF2-40B4-BE49-F238E27FC236}">
                            <a16:creationId xmlns:a16="http://schemas.microsoft.com/office/drawing/2014/main" id="{4D92F1AD-0D0A-B562-7339-0F6124F8EE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03" name="Google Shape;10662;p59">
                        <a:extLst>
                          <a:ext uri="{FF2B5EF4-FFF2-40B4-BE49-F238E27FC236}">
                            <a16:creationId xmlns:a16="http://schemas.microsoft.com/office/drawing/2014/main" id="{99DA8DFC-FCF6-A937-1F70-FAD9E6CC1B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04" name="Google Shape;10663;p59">
                        <a:extLst>
                          <a:ext uri="{FF2B5EF4-FFF2-40B4-BE49-F238E27FC236}">
                            <a16:creationId xmlns:a16="http://schemas.microsoft.com/office/drawing/2014/main" id="{C7BC13D0-3231-6BD8-1D11-5E12658FC8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05" name="Google Shape;10664;p59">
                        <a:extLst>
                          <a:ext uri="{FF2B5EF4-FFF2-40B4-BE49-F238E27FC236}">
                            <a16:creationId xmlns:a16="http://schemas.microsoft.com/office/drawing/2014/main" id="{9810FD68-BDD2-AFBB-9FD4-63A3463F28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06" name="Google Shape;10665;p59">
                        <a:extLst>
                          <a:ext uri="{FF2B5EF4-FFF2-40B4-BE49-F238E27FC236}">
                            <a16:creationId xmlns:a16="http://schemas.microsoft.com/office/drawing/2014/main" id="{5392CA0D-9779-2669-8B5B-A2250C3416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07" name="Google Shape;10666;p59">
                        <a:extLst>
                          <a:ext uri="{FF2B5EF4-FFF2-40B4-BE49-F238E27FC236}">
                            <a16:creationId xmlns:a16="http://schemas.microsoft.com/office/drawing/2014/main" id="{9945A23C-42B7-FDE6-F02B-2C6695911C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08" name="Google Shape;10667;p59">
                        <a:extLst>
                          <a:ext uri="{FF2B5EF4-FFF2-40B4-BE49-F238E27FC236}">
                            <a16:creationId xmlns:a16="http://schemas.microsoft.com/office/drawing/2014/main" id="{C0E4BA59-1222-78E8-53F5-09E7859DB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09" name="Google Shape;10668;p59">
                        <a:extLst>
                          <a:ext uri="{FF2B5EF4-FFF2-40B4-BE49-F238E27FC236}">
                            <a16:creationId xmlns:a16="http://schemas.microsoft.com/office/drawing/2014/main" id="{F7148243-3871-2D1B-1B29-7F2A71317F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10" name="Google Shape;10669;p59">
                        <a:extLst>
                          <a:ext uri="{FF2B5EF4-FFF2-40B4-BE49-F238E27FC236}">
                            <a16:creationId xmlns:a16="http://schemas.microsoft.com/office/drawing/2014/main" id="{BE9488DF-27F5-A29C-E1B8-3A794AED7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11" name="Google Shape;10670;p59">
                        <a:extLst>
                          <a:ext uri="{FF2B5EF4-FFF2-40B4-BE49-F238E27FC236}">
                            <a16:creationId xmlns:a16="http://schemas.microsoft.com/office/drawing/2014/main" id="{67844520-A10D-3049-2120-F30D5B90AA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12" name="Google Shape;10671;p59">
                        <a:extLst>
                          <a:ext uri="{FF2B5EF4-FFF2-40B4-BE49-F238E27FC236}">
                            <a16:creationId xmlns:a16="http://schemas.microsoft.com/office/drawing/2014/main" id="{603E7879-AF4E-54B3-CBF7-F0E6EC270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endParaRPr sz="1400" kern="0">
                          <a:solidFill>
                            <a:srgbClr val="000000"/>
                          </a:solidFill>
                          <a:latin typeface="Trebuchet MS" panose="020B0603020202020204" pitchFamily="34" charset="0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3813" name="Google Shape;10672;p59">
                        <a:extLst>
                          <a:ext uri="{FF2B5EF4-FFF2-40B4-BE49-F238E27FC236}">
                            <a16:creationId xmlns:a16="http://schemas.microsoft.com/office/drawing/2014/main" id="{B5002422-D0F4-0133-249E-114203DAD8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  <a:grpFill/>
                    </p:grpSpPr>
                    <p:sp>
                      <p:nvSpPr>
                        <p:cNvPr id="3814" name="Google Shape;10673;p59">
                          <a:extLst>
                            <a:ext uri="{FF2B5EF4-FFF2-40B4-BE49-F238E27FC236}">
                              <a16:creationId xmlns:a16="http://schemas.microsoft.com/office/drawing/2014/main" id="{ACA47176-CDB5-0095-3E3E-5F52B6A773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15" name="Google Shape;10674;p59">
                          <a:extLst>
                            <a:ext uri="{FF2B5EF4-FFF2-40B4-BE49-F238E27FC236}">
                              <a16:creationId xmlns:a16="http://schemas.microsoft.com/office/drawing/2014/main" id="{A50A3F15-CECC-E767-FB8E-860E434AC8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16" name="Google Shape;10675;p59">
                          <a:extLst>
                            <a:ext uri="{FF2B5EF4-FFF2-40B4-BE49-F238E27FC236}">
                              <a16:creationId xmlns:a16="http://schemas.microsoft.com/office/drawing/2014/main" id="{3FBBFC8D-D451-CBAD-27BC-F389FDC084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17" name="Google Shape;10676;p59">
                          <a:extLst>
                            <a:ext uri="{FF2B5EF4-FFF2-40B4-BE49-F238E27FC236}">
                              <a16:creationId xmlns:a16="http://schemas.microsoft.com/office/drawing/2014/main" id="{E86AF769-9809-BE5E-74B2-CEB6834520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18" name="Google Shape;10677;p59">
                          <a:extLst>
                            <a:ext uri="{FF2B5EF4-FFF2-40B4-BE49-F238E27FC236}">
                              <a16:creationId xmlns:a16="http://schemas.microsoft.com/office/drawing/2014/main" id="{B1502474-0B02-B20B-7DA9-08A3EB757E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19" name="Google Shape;10678;p59">
                          <a:extLst>
                            <a:ext uri="{FF2B5EF4-FFF2-40B4-BE49-F238E27FC236}">
                              <a16:creationId xmlns:a16="http://schemas.microsoft.com/office/drawing/2014/main" id="{93E677FF-D28E-1D9E-95D5-F5FD56602B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20" name="Google Shape;10679;p59">
                          <a:extLst>
                            <a:ext uri="{FF2B5EF4-FFF2-40B4-BE49-F238E27FC236}">
                              <a16:creationId xmlns:a16="http://schemas.microsoft.com/office/drawing/2014/main" id="{15A78EFF-AE6E-C7A3-9AEF-9B5C11EC20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21" name="Google Shape;10680;p59">
                          <a:extLst>
                            <a:ext uri="{FF2B5EF4-FFF2-40B4-BE49-F238E27FC236}">
                              <a16:creationId xmlns:a16="http://schemas.microsoft.com/office/drawing/2014/main" id="{A6734B66-2CE3-005B-C9D8-6B40AB3985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22" name="Google Shape;10681;p59">
                          <a:extLst>
                            <a:ext uri="{FF2B5EF4-FFF2-40B4-BE49-F238E27FC236}">
                              <a16:creationId xmlns:a16="http://schemas.microsoft.com/office/drawing/2014/main" id="{B4679556-70E7-7BDC-3D88-69D1300571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23" name="Google Shape;10682;p59">
                          <a:extLst>
                            <a:ext uri="{FF2B5EF4-FFF2-40B4-BE49-F238E27FC236}">
                              <a16:creationId xmlns:a16="http://schemas.microsoft.com/office/drawing/2014/main" id="{F9B2B5A5-41DD-777E-77EB-F25931D8A4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24" name="Google Shape;10683;p59">
                          <a:extLst>
                            <a:ext uri="{FF2B5EF4-FFF2-40B4-BE49-F238E27FC236}">
                              <a16:creationId xmlns:a16="http://schemas.microsoft.com/office/drawing/2014/main" id="{D47B3548-32FA-3517-0B0A-C58761250E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25" name="Google Shape;10684;p59">
                          <a:extLst>
                            <a:ext uri="{FF2B5EF4-FFF2-40B4-BE49-F238E27FC236}">
                              <a16:creationId xmlns:a16="http://schemas.microsoft.com/office/drawing/2014/main" id="{D32F4CCF-0836-BCBE-A6A7-A23BBD6261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26" name="Google Shape;10685;p59">
                          <a:extLst>
                            <a:ext uri="{FF2B5EF4-FFF2-40B4-BE49-F238E27FC236}">
                              <a16:creationId xmlns:a16="http://schemas.microsoft.com/office/drawing/2014/main" id="{D72A4428-EF2E-3631-8CC0-5AF4B202EE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27" name="Google Shape;10686;p59">
                          <a:extLst>
                            <a:ext uri="{FF2B5EF4-FFF2-40B4-BE49-F238E27FC236}">
                              <a16:creationId xmlns:a16="http://schemas.microsoft.com/office/drawing/2014/main" id="{AFC013A6-45E1-AADF-2765-39239444A9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28" name="Google Shape;10687;p59">
                          <a:extLst>
                            <a:ext uri="{FF2B5EF4-FFF2-40B4-BE49-F238E27FC236}">
                              <a16:creationId xmlns:a16="http://schemas.microsoft.com/office/drawing/2014/main" id="{EBC0AF94-CCEA-93B2-A521-FCD787DF81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29" name="Google Shape;10688;p59">
                          <a:extLst>
                            <a:ext uri="{FF2B5EF4-FFF2-40B4-BE49-F238E27FC236}">
                              <a16:creationId xmlns:a16="http://schemas.microsoft.com/office/drawing/2014/main" id="{63CF9DB1-9CB6-BE8C-E157-2CF3786D4B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30" name="Google Shape;10689;p59">
                          <a:extLst>
                            <a:ext uri="{FF2B5EF4-FFF2-40B4-BE49-F238E27FC236}">
                              <a16:creationId xmlns:a16="http://schemas.microsoft.com/office/drawing/2014/main" id="{40AB7617-6CDB-23F0-2045-8B2091CC730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31" name="Google Shape;10690;p59">
                          <a:extLst>
                            <a:ext uri="{FF2B5EF4-FFF2-40B4-BE49-F238E27FC236}">
                              <a16:creationId xmlns:a16="http://schemas.microsoft.com/office/drawing/2014/main" id="{7E606899-E60B-877A-BCE4-79280880BA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32" name="Google Shape;10691;p59">
                          <a:extLst>
                            <a:ext uri="{FF2B5EF4-FFF2-40B4-BE49-F238E27FC236}">
                              <a16:creationId xmlns:a16="http://schemas.microsoft.com/office/drawing/2014/main" id="{EB041D9D-2CEB-4F72-9514-67C1D1661E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33" name="Google Shape;10692;p59">
                          <a:extLst>
                            <a:ext uri="{FF2B5EF4-FFF2-40B4-BE49-F238E27FC236}">
                              <a16:creationId xmlns:a16="http://schemas.microsoft.com/office/drawing/2014/main" id="{43BF238C-8150-CA2E-DB7F-E67B78D936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34" name="Google Shape;10693;p59">
                          <a:extLst>
                            <a:ext uri="{FF2B5EF4-FFF2-40B4-BE49-F238E27FC236}">
                              <a16:creationId xmlns:a16="http://schemas.microsoft.com/office/drawing/2014/main" id="{82E54359-1D56-9954-61FA-53E3DCDAB0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35" name="Google Shape;10694;p59">
                          <a:extLst>
                            <a:ext uri="{FF2B5EF4-FFF2-40B4-BE49-F238E27FC236}">
                              <a16:creationId xmlns:a16="http://schemas.microsoft.com/office/drawing/2014/main" id="{DB119577-C1DC-989B-DF89-2A34662C4C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36" name="Google Shape;10695;p59">
                          <a:extLst>
                            <a:ext uri="{FF2B5EF4-FFF2-40B4-BE49-F238E27FC236}">
                              <a16:creationId xmlns:a16="http://schemas.microsoft.com/office/drawing/2014/main" id="{70F47197-261B-98DF-8CD2-9C938F2752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37" name="Google Shape;10696;p59">
                          <a:extLst>
                            <a:ext uri="{FF2B5EF4-FFF2-40B4-BE49-F238E27FC236}">
                              <a16:creationId xmlns:a16="http://schemas.microsoft.com/office/drawing/2014/main" id="{EFD6321A-5E12-C8B2-367D-4EB986FD00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  <p:grpSp>
                      <p:nvGrpSpPr>
                        <p:cNvPr id="3838" name="Google Shape;10697;p59">
                          <a:extLst>
                            <a:ext uri="{FF2B5EF4-FFF2-40B4-BE49-F238E27FC236}">
                              <a16:creationId xmlns:a16="http://schemas.microsoft.com/office/drawing/2014/main" id="{955D7B31-58EB-3D95-5302-E2CB22F136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  <a:grpFill/>
                      </p:grpSpPr>
                      <p:sp>
                        <p:nvSpPr>
                          <p:cNvPr id="3840" name="Google Shape;10698;p59">
                            <a:extLst>
                              <a:ext uri="{FF2B5EF4-FFF2-40B4-BE49-F238E27FC236}">
                                <a16:creationId xmlns:a16="http://schemas.microsoft.com/office/drawing/2014/main" id="{52ED55A6-2128-F487-6127-93F52218D8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grp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>
                              <a:buClr>
                                <a:srgbClr val="000000"/>
                              </a:buClr>
                              <a:buFont typeface="Arial"/>
                              <a:buNone/>
                            </a:pPr>
                            <a:endParaRPr sz="1400" kern="0">
                              <a:solidFill>
                                <a:srgbClr val="000000"/>
                              </a:solidFill>
                              <a:latin typeface="Trebuchet MS" panose="020B0603020202020204" pitchFamily="34" charset="0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grpSp>
                        <p:nvGrpSpPr>
                          <p:cNvPr id="3841" name="Google Shape;10699;p59">
                            <a:extLst>
                              <a:ext uri="{FF2B5EF4-FFF2-40B4-BE49-F238E27FC236}">
                                <a16:creationId xmlns:a16="http://schemas.microsoft.com/office/drawing/2014/main" id="{8843EFD0-A588-3E18-9062-40DB5C0AAAE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  <a:grpFill/>
                        </p:grpSpPr>
                        <p:sp>
                          <p:nvSpPr>
                            <p:cNvPr id="3842" name="Google Shape;10700;p59">
                              <a:extLst>
                                <a:ext uri="{FF2B5EF4-FFF2-40B4-BE49-F238E27FC236}">
                                  <a16:creationId xmlns:a16="http://schemas.microsoft.com/office/drawing/2014/main" id="{65AD9EB2-757E-871A-037A-2F82C65FF8A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>
                                <a:buClr>
                                  <a:srgbClr val="000000"/>
                                </a:buClr>
                                <a:buFont typeface="Arial"/>
                                <a:buNone/>
                              </a:pPr>
                              <a:endParaRPr sz="1400" kern="0">
                                <a:solidFill>
                                  <a:srgbClr val="000000"/>
                                </a:solidFill>
                                <a:latin typeface="Trebuchet MS" panose="020B0603020202020204" pitchFamily="34" charset="0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43" name="Google Shape;10701;p59">
                              <a:extLst>
                                <a:ext uri="{FF2B5EF4-FFF2-40B4-BE49-F238E27FC236}">
                                  <a16:creationId xmlns:a16="http://schemas.microsoft.com/office/drawing/2014/main" id="{DA6953D6-9EA9-C981-C0DF-C17D1076398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>
                                <a:buClr>
                                  <a:srgbClr val="000000"/>
                                </a:buClr>
                                <a:buFont typeface="Arial"/>
                                <a:buNone/>
                              </a:pPr>
                              <a:endParaRPr sz="1400" kern="0">
                                <a:solidFill>
                                  <a:srgbClr val="000000"/>
                                </a:solidFill>
                                <a:latin typeface="Trebuchet MS" panose="020B0603020202020204" pitchFamily="34" charset="0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44" name="Google Shape;10702;p59">
                              <a:extLst>
                                <a:ext uri="{FF2B5EF4-FFF2-40B4-BE49-F238E27FC236}">
                                  <a16:creationId xmlns:a16="http://schemas.microsoft.com/office/drawing/2014/main" id="{EDCD2BE2-0EBF-3C37-DF7A-42CA1ED2F4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>
                                <a:buClr>
                                  <a:srgbClr val="000000"/>
                                </a:buClr>
                                <a:buFont typeface="Arial"/>
                                <a:buNone/>
                              </a:pPr>
                              <a:endParaRPr sz="1400" kern="0">
                                <a:solidFill>
                                  <a:srgbClr val="000000"/>
                                </a:solidFill>
                                <a:latin typeface="Trebuchet MS" panose="020B0603020202020204" pitchFamily="34" charset="0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45" name="Google Shape;10703;p59">
                              <a:extLst>
                                <a:ext uri="{FF2B5EF4-FFF2-40B4-BE49-F238E27FC236}">
                                  <a16:creationId xmlns:a16="http://schemas.microsoft.com/office/drawing/2014/main" id="{0AE69784-E637-2A5B-B3D3-80EB7D3674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>
                                <a:buClr>
                                  <a:srgbClr val="000000"/>
                                </a:buClr>
                                <a:buFont typeface="Arial"/>
                                <a:buNone/>
                              </a:pPr>
                              <a:endParaRPr sz="1400" kern="0">
                                <a:solidFill>
                                  <a:srgbClr val="000000"/>
                                </a:solidFill>
                                <a:latin typeface="Trebuchet MS" panose="020B0603020202020204" pitchFamily="34" charset="0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46" name="Google Shape;10704;p59">
                              <a:extLst>
                                <a:ext uri="{FF2B5EF4-FFF2-40B4-BE49-F238E27FC236}">
                                  <a16:creationId xmlns:a16="http://schemas.microsoft.com/office/drawing/2014/main" id="{F7FC691B-4BB7-8278-706F-E349D4120F9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>
                                <a:buClr>
                                  <a:srgbClr val="000000"/>
                                </a:buClr>
                                <a:buFont typeface="Arial"/>
                                <a:buNone/>
                              </a:pPr>
                              <a:endParaRPr sz="1400" kern="0">
                                <a:solidFill>
                                  <a:srgbClr val="000000"/>
                                </a:solidFill>
                                <a:latin typeface="Trebuchet MS" panose="020B0603020202020204" pitchFamily="34" charset="0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47" name="Google Shape;10705;p59">
                              <a:extLst>
                                <a:ext uri="{FF2B5EF4-FFF2-40B4-BE49-F238E27FC236}">
                                  <a16:creationId xmlns:a16="http://schemas.microsoft.com/office/drawing/2014/main" id="{0B946301-2448-2765-FA38-6808952AA5A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>
                                <a:buClr>
                                  <a:srgbClr val="000000"/>
                                </a:buClr>
                                <a:buFont typeface="Arial"/>
                                <a:buNone/>
                              </a:pPr>
                              <a:endParaRPr sz="1400" kern="0">
                                <a:solidFill>
                                  <a:srgbClr val="000000"/>
                                </a:solidFill>
                                <a:latin typeface="Trebuchet MS" panose="020B0603020202020204" pitchFamily="34" charset="0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48" name="Google Shape;10706;p59">
                              <a:extLst>
                                <a:ext uri="{FF2B5EF4-FFF2-40B4-BE49-F238E27FC236}">
                                  <a16:creationId xmlns:a16="http://schemas.microsoft.com/office/drawing/2014/main" id="{68466B4C-B228-7F30-EF21-D4A7FC5B418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>
                                <a:buClr>
                                  <a:srgbClr val="000000"/>
                                </a:buClr>
                                <a:buFont typeface="Arial"/>
                                <a:buNone/>
                              </a:pPr>
                              <a:endParaRPr sz="1400" kern="0">
                                <a:solidFill>
                                  <a:srgbClr val="000000"/>
                                </a:solidFill>
                                <a:latin typeface="Trebuchet MS" panose="020B0603020202020204" pitchFamily="34" charset="0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grpSp>
                          <p:nvGrpSpPr>
                            <p:cNvPr id="3849" name="Google Shape;10707;p59">
                              <a:extLst>
                                <a:ext uri="{FF2B5EF4-FFF2-40B4-BE49-F238E27FC236}">
                                  <a16:creationId xmlns:a16="http://schemas.microsoft.com/office/drawing/2014/main" id="{7A3BC1ED-7267-CDD7-79B7-A8100B00914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  <a:grpFill/>
                          </p:grpSpPr>
                          <p:sp>
                            <p:nvSpPr>
                              <p:cNvPr id="3853" name="Google Shape;10708;p59">
                                <a:extLst>
                                  <a:ext uri="{FF2B5EF4-FFF2-40B4-BE49-F238E27FC236}">
                                    <a16:creationId xmlns:a16="http://schemas.microsoft.com/office/drawing/2014/main" id="{1660751F-FBA8-6CE3-7D1E-A0644455C5C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54" name="Google Shape;10709;p59">
                                <a:extLst>
                                  <a:ext uri="{FF2B5EF4-FFF2-40B4-BE49-F238E27FC236}">
                                    <a16:creationId xmlns:a16="http://schemas.microsoft.com/office/drawing/2014/main" id="{60D7AC24-68AB-44B5-B42B-1B1A039DE9E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55" name="Google Shape;10710;p59">
                                <a:extLst>
                                  <a:ext uri="{FF2B5EF4-FFF2-40B4-BE49-F238E27FC236}">
                                    <a16:creationId xmlns:a16="http://schemas.microsoft.com/office/drawing/2014/main" id="{3932A943-77C5-A477-6198-4ADEF9ED9D1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56" name="Google Shape;10711;p59">
                                <a:extLst>
                                  <a:ext uri="{FF2B5EF4-FFF2-40B4-BE49-F238E27FC236}">
                                    <a16:creationId xmlns:a16="http://schemas.microsoft.com/office/drawing/2014/main" id="{7EE88458-57E0-2BB9-E97A-5DC600B6AAF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57" name="Google Shape;10712;p59">
                                <a:extLst>
                                  <a:ext uri="{FF2B5EF4-FFF2-40B4-BE49-F238E27FC236}">
                                    <a16:creationId xmlns:a16="http://schemas.microsoft.com/office/drawing/2014/main" id="{2B34DB03-183A-CC3D-F2E3-1061E9AC228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58" name="Google Shape;10713;p59">
                                <a:extLst>
                                  <a:ext uri="{FF2B5EF4-FFF2-40B4-BE49-F238E27FC236}">
                                    <a16:creationId xmlns:a16="http://schemas.microsoft.com/office/drawing/2014/main" id="{E204D197-4E31-260A-F78D-A973F804C63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59" name="Google Shape;10714;p59">
                                <a:extLst>
                                  <a:ext uri="{FF2B5EF4-FFF2-40B4-BE49-F238E27FC236}">
                                    <a16:creationId xmlns:a16="http://schemas.microsoft.com/office/drawing/2014/main" id="{81A2A8DB-CCCF-9FA9-E698-098C2389B5A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60" name="Google Shape;10715;p59">
                                <a:extLst>
                                  <a:ext uri="{FF2B5EF4-FFF2-40B4-BE49-F238E27FC236}">
                                    <a16:creationId xmlns:a16="http://schemas.microsoft.com/office/drawing/2014/main" id="{41B5BE77-047C-A612-5F47-997422ED158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61" name="Google Shape;10716;p59">
                                <a:extLst>
                                  <a:ext uri="{FF2B5EF4-FFF2-40B4-BE49-F238E27FC236}">
                                    <a16:creationId xmlns:a16="http://schemas.microsoft.com/office/drawing/2014/main" id="{34CA86EF-A63C-4414-14E7-713A8F440FD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62" name="Google Shape;10717;p59">
                                <a:extLst>
                                  <a:ext uri="{FF2B5EF4-FFF2-40B4-BE49-F238E27FC236}">
                                    <a16:creationId xmlns:a16="http://schemas.microsoft.com/office/drawing/2014/main" id="{D3CE5910-D640-5217-C1BF-DA4E4824EE2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63" name="Google Shape;10718;p59">
                                <a:extLst>
                                  <a:ext uri="{FF2B5EF4-FFF2-40B4-BE49-F238E27FC236}">
                                    <a16:creationId xmlns:a16="http://schemas.microsoft.com/office/drawing/2014/main" id="{F5428752-78F8-990D-7743-8028B6509D3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64" name="Google Shape;10719;p59">
                                <a:extLst>
                                  <a:ext uri="{FF2B5EF4-FFF2-40B4-BE49-F238E27FC236}">
                                    <a16:creationId xmlns:a16="http://schemas.microsoft.com/office/drawing/2014/main" id="{E3786726-181A-1AF1-79C7-85E3F6B018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865" name="Google Shape;10720;p59">
                                <a:extLst>
                                  <a:ext uri="{FF2B5EF4-FFF2-40B4-BE49-F238E27FC236}">
                                    <a16:creationId xmlns:a16="http://schemas.microsoft.com/office/drawing/2014/main" id="{04FB2296-AE68-4F36-82F4-0B1B96D8D99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>
                                  <a:buClr>
                                    <a:srgbClr val="000000"/>
                                  </a:buClr>
                                  <a:buFont typeface="Arial"/>
                                  <a:buNone/>
                                </a:pPr>
                                <a:endParaRPr sz="1400" kern="0">
                                  <a:solidFill>
                                    <a:srgbClr val="000000"/>
                                  </a:solidFill>
                                  <a:latin typeface="Trebuchet MS" panose="020B0603020202020204" pitchFamily="34" charset="0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3866" name="Google Shape;10721;p59">
                                <a:extLst>
                                  <a:ext uri="{FF2B5EF4-FFF2-40B4-BE49-F238E27FC236}">
                                    <a16:creationId xmlns:a16="http://schemas.microsoft.com/office/drawing/2014/main" id="{C2B1EF96-121D-644D-06FD-B084D8E23C5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  <a:grpFill/>
                            </p:grpSpPr>
                            <p:sp>
                              <p:nvSpPr>
                                <p:cNvPr id="3867" name="Google Shape;10722;p59">
                                  <a:extLst>
                                    <a:ext uri="{FF2B5EF4-FFF2-40B4-BE49-F238E27FC236}">
                                      <a16:creationId xmlns:a16="http://schemas.microsoft.com/office/drawing/2014/main" id="{C4709EF0-088C-8621-F331-3FFF90E8859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>
                                    <a:buClr>
                                      <a:srgbClr val="000000"/>
                                    </a:buClr>
                                    <a:buFont typeface="Arial"/>
                                    <a:buNone/>
                                  </a:pPr>
                                  <a:endParaRPr sz="1400" kern="0">
                                    <a:solidFill>
                                      <a:srgbClr val="000000"/>
                                    </a:solidFill>
                                    <a:latin typeface="Trebuchet MS" panose="020B0603020202020204" pitchFamily="34" charset="0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68" name="Google Shape;10723;p59">
                                  <a:extLst>
                                    <a:ext uri="{FF2B5EF4-FFF2-40B4-BE49-F238E27FC236}">
                                      <a16:creationId xmlns:a16="http://schemas.microsoft.com/office/drawing/2014/main" id="{A049CB9F-5714-B6D8-D914-5E34FFD8F13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>
                                    <a:buClr>
                                      <a:srgbClr val="000000"/>
                                    </a:buClr>
                                    <a:buFont typeface="Arial"/>
                                    <a:buNone/>
                                  </a:pPr>
                                  <a:endParaRPr sz="1400" kern="0">
                                    <a:solidFill>
                                      <a:srgbClr val="000000"/>
                                    </a:solidFill>
                                    <a:latin typeface="Trebuchet MS" panose="020B0603020202020204" pitchFamily="34" charset="0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69" name="Google Shape;10724;p59">
                                  <a:extLst>
                                    <a:ext uri="{FF2B5EF4-FFF2-40B4-BE49-F238E27FC236}">
                                      <a16:creationId xmlns:a16="http://schemas.microsoft.com/office/drawing/2014/main" id="{FC6DAC06-50A0-5296-D5AB-E614553470A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>
                                    <a:buClr>
                                      <a:srgbClr val="000000"/>
                                    </a:buClr>
                                    <a:buFont typeface="Arial"/>
                                    <a:buNone/>
                                  </a:pPr>
                                  <a:endParaRPr sz="1400" kern="0">
                                    <a:solidFill>
                                      <a:srgbClr val="000000"/>
                                    </a:solidFill>
                                    <a:latin typeface="Trebuchet MS" panose="020B0603020202020204" pitchFamily="34" charset="0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70" name="Google Shape;10725;p59">
                                  <a:extLst>
                                    <a:ext uri="{FF2B5EF4-FFF2-40B4-BE49-F238E27FC236}">
                                      <a16:creationId xmlns:a16="http://schemas.microsoft.com/office/drawing/2014/main" id="{6AD5E9ED-64E4-3F83-AE4D-8CD2BFC7543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>
                                    <a:buClr>
                                      <a:srgbClr val="000000"/>
                                    </a:buClr>
                                    <a:buFont typeface="Arial"/>
                                    <a:buNone/>
                                  </a:pPr>
                                  <a:endParaRPr sz="1400" kern="0">
                                    <a:solidFill>
                                      <a:srgbClr val="000000"/>
                                    </a:solidFill>
                                    <a:latin typeface="Trebuchet MS" panose="020B0603020202020204" pitchFamily="34" charset="0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71" name="Google Shape;10726;p59">
                                  <a:extLst>
                                    <a:ext uri="{FF2B5EF4-FFF2-40B4-BE49-F238E27FC236}">
                                      <a16:creationId xmlns:a16="http://schemas.microsoft.com/office/drawing/2014/main" id="{B437644E-7DDB-83A6-ADE2-B154E9C7BA7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>
                                    <a:buClr>
                                      <a:srgbClr val="000000"/>
                                    </a:buClr>
                                    <a:buFont typeface="Arial"/>
                                    <a:buNone/>
                                  </a:pPr>
                                  <a:endParaRPr sz="1400" kern="0">
                                    <a:solidFill>
                                      <a:srgbClr val="000000"/>
                                    </a:solidFill>
                                    <a:latin typeface="Trebuchet MS" panose="020B0603020202020204" pitchFamily="34" charset="0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72" name="Google Shape;10727;p59">
                                  <a:extLst>
                                    <a:ext uri="{FF2B5EF4-FFF2-40B4-BE49-F238E27FC236}">
                                      <a16:creationId xmlns:a16="http://schemas.microsoft.com/office/drawing/2014/main" id="{B59EBF90-BC5C-C724-17C0-6DF2017E488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>
                                    <a:buClr>
                                      <a:srgbClr val="000000"/>
                                    </a:buClr>
                                    <a:buFont typeface="Arial"/>
                                    <a:buNone/>
                                  </a:pPr>
                                  <a:endParaRPr sz="1400" kern="0">
                                    <a:solidFill>
                                      <a:srgbClr val="000000"/>
                                    </a:solidFill>
                                    <a:latin typeface="Trebuchet MS" panose="020B0603020202020204" pitchFamily="34" charset="0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873" name="Google Shape;10728;p59">
                                  <a:extLst>
                                    <a:ext uri="{FF2B5EF4-FFF2-40B4-BE49-F238E27FC236}">
                                      <a16:creationId xmlns:a16="http://schemas.microsoft.com/office/drawing/2014/main" id="{AD8BEAFA-DBCE-8561-3F19-80D095AE037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>
                                    <a:buClr>
                                      <a:srgbClr val="000000"/>
                                    </a:buClr>
                                    <a:buFont typeface="Arial"/>
                                    <a:buNone/>
                                  </a:pPr>
                                  <a:endParaRPr sz="1400" kern="0">
                                    <a:solidFill>
                                      <a:srgbClr val="000000"/>
                                    </a:solidFill>
                                    <a:latin typeface="Trebuchet MS" panose="020B0603020202020204" pitchFamily="34" charset="0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3874" name="Google Shape;10729;p59">
                                  <a:extLst>
                                    <a:ext uri="{FF2B5EF4-FFF2-40B4-BE49-F238E27FC236}">
                                      <a16:creationId xmlns:a16="http://schemas.microsoft.com/office/drawing/2014/main" id="{0D74D619-1BAD-ACE6-E574-D81AF20B19E8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  <a:grpFill/>
                              </p:grpSpPr>
                              <p:sp>
                                <p:nvSpPr>
                                  <p:cNvPr id="3875" name="Google Shape;10730;p59">
                                    <a:extLst>
                                      <a:ext uri="{FF2B5EF4-FFF2-40B4-BE49-F238E27FC236}">
                                        <a16:creationId xmlns:a16="http://schemas.microsoft.com/office/drawing/2014/main" id="{C2E05E70-B527-8C78-2F5C-CD7C96142FE6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buClr>
                                        <a:srgbClr val="000000"/>
                                      </a:buClr>
                                      <a:buFont typeface="Arial"/>
                                      <a:buNone/>
                                    </a:pPr>
                                    <a:endParaRPr sz="1400" kern="0">
                                      <a:solidFill>
                                        <a:srgbClr val="000000"/>
                                      </a:solidFill>
                                      <a:latin typeface="Trebuchet MS" panose="020B0603020202020204" pitchFamily="34" charset="0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876" name="Google Shape;10731;p59">
                                    <a:extLst>
                                      <a:ext uri="{FF2B5EF4-FFF2-40B4-BE49-F238E27FC236}">
                                        <a16:creationId xmlns:a16="http://schemas.microsoft.com/office/drawing/2014/main" id="{0ACE58ED-EF76-31B7-C92E-320292CB76B5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buClr>
                                        <a:srgbClr val="000000"/>
                                      </a:buClr>
                                      <a:buFont typeface="Arial"/>
                                      <a:buNone/>
                                    </a:pPr>
                                    <a:endParaRPr sz="1400" kern="0">
                                      <a:solidFill>
                                        <a:srgbClr val="000000"/>
                                      </a:solidFill>
                                      <a:latin typeface="Trebuchet MS" panose="020B0603020202020204" pitchFamily="34" charset="0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877" name="Google Shape;10732;p59">
                                    <a:extLst>
                                      <a:ext uri="{FF2B5EF4-FFF2-40B4-BE49-F238E27FC236}">
                                        <a16:creationId xmlns:a16="http://schemas.microsoft.com/office/drawing/2014/main" id="{8668E008-D2EC-A200-D3FF-EB58F94EAF9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buClr>
                                        <a:srgbClr val="000000"/>
                                      </a:buClr>
                                      <a:buFont typeface="Arial"/>
                                      <a:buNone/>
                                    </a:pPr>
                                    <a:endParaRPr sz="1400" kern="0">
                                      <a:solidFill>
                                        <a:srgbClr val="000000"/>
                                      </a:solidFill>
                                      <a:latin typeface="Trebuchet MS" panose="020B0603020202020204" pitchFamily="34" charset="0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878" name="Google Shape;10733;p59">
                                    <a:extLst>
                                      <a:ext uri="{FF2B5EF4-FFF2-40B4-BE49-F238E27FC236}">
                                        <a16:creationId xmlns:a16="http://schemas.microsoft.com/office/drawing/2014/main" id="{25B7CE21-3AE9-81CB-D44F-70DDE07EFD14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buClr>
                                        <a:srgbClr val="000000"/>
                                      </a:buClr>
                                      <a:buFont typeface="Arial"/>
                                      <a:buNone/>
                                    </a:pPr>
                                    <a:endParaRPr sz="1400" kern="0">
                                      <a:solidFill>
                                        <a:srgbClr val="000000"/>
                                      </a:solidFill>
                                      <a:latin typeface="Trebuchet MS" panose="020B0603020202020204" pitchFamily="34" charset="0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879" name="Google Shape;10734;p59">
                                    <a:extLst>
                                      <a:ext uri="{FF2B5EF4-FFF2-40B4-BE49-F238E27FC236}">
                                        <a16:creationId xmlns:a16="http://schemas.microsoft.com/office/drawing/2014/main" id="{BE92AB8A-42C0-0BE6-7496-08F236137FE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buClr>
                                        <a:srgbClr val="000000"/>
                                      </a:buClr>
                                      <a:buFont typeface="Arial"/>
                                      <a:buNone/>
                                    </a:pPr>
                                    <a:endParaRPr sz="1400" kern="0">
                                      <a:solidFill>
                                        <a:srgbClr val="000000"/>
                                      </a:solidFill>
                                      <a:latin typeface="Trebuchet MS" panose="020B0603020202020204" pitchFamily="34" charset="0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grpSp>
                                <p:nvGrpSpPr>
                                  <p:cNvPr id="3880" name="Google Shape;10735;p59">
                                    <a:extLst>
                                      <a:ext uri="{FF2B5EF4-FFF2-40B4-BE49-F238E27FC236}">
                                        <a16:creationId xmlns:a16="http://schemas.microsoft.com/office/drawing/2014/main" id="{EEEC31E1-768F-6646-FD6D-379DB2AC3AEE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  <a:grpFill/>
                                </p:grpSpPr>
                                <p:sp>
                                  <p:nvSpPr>
                                    <p:cNvPr id="3881" name="Google Shape;10736;p59">
                                      <a:extLst>
                                        <a:ext uri="{FF2B5EF4-FFF2-40B4-BE49-F238E27FC236}">
                                          <a16:creationId xmlns:a16="http://schemas.microsoft.com/office/drawing/2014/main" id="{5A69EE63-CAF6-FCC9-8977-4D0544B1C6A0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>
                                        <a:buClr>
                                          <a:srgbClr val="000000"/>
                                        </a:buClr>
                                        <a:buFont typeface="Arial"/>
                                        <a:buNone/>
                                      </a:pPr>
                                      <a:endParaRPr sz="1400" kern="0">
                                        <a:solidFill>
                                          <a:srgbClr val="000000"/>
                                        </a:solidFill>
                                        <a:latin typeface="Trebuchet MS" panose="020B0603020202020204" pitchFamily="34" charset="0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82" name="Google Shape;10737;p59">
                                      <a:extLst>
                                        <a:ext uri="{FF2B5EF4-FFF2-40B4-BE49-F238E27FC236}">
                                          <a16:creationId xmlns:a16="http://schemas.microsoft.com/office/drawing/2014/main" id="{FE7D90A5-1BC1-DD93-858A-651D62D5BCFC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>
                                        <a:buClr>
                                          <a:srgbClr val="000000"/>
                                        </a:buClr>
                                        <a:buFont typeface="Arial"/>
                                        <a:buNone/>
                                      </a:pPr>
                                      <a:endParaRPr sz="1400" kern="0">
                                        <a:solidFill>
                                          <a:srgbClr val="000000"/>
                                        </a:solidFill>
                                        <a:latin typeface="Trebuchet MS" panose="020B0603020202020204" pitchFamily="34" charset="0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83" name="Google Shape;10738;p59">
                                      <a:extLst>
                                        <a:ext uri="{FF2B5EF4-FFF2-40B4-BE49-F238E27FC236}">
                                          <a16:creationId xmlns:a16="http://schemas.microsoft.com/office/drawing/2014/main" id="{96F38B7E-C806-B2BF-4E90-2F56FE42929C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>
                                        <a:buClr>
                                          <a:srgbClr val="000000"/>
                                        </a:buClr>
                                        <a:buFont typeface="Arial"/>
                                        <a:buNone/>
                                      </a:pPr>
                                      <a:endParaRPr sz="1400" kern="0">
                                        <a:solidFill>
                                          <a:srgbClr val="000000"/>
                                        </a:solidFill>
                                        <a:latin typeface="Trebuchet MS" panose="020B0603020202020204" pitchFamily="34" charset="0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84" name="Google Shape;10739;p59">
                                      <a:extLst>
                                        <a:ext uri="{FF2B5EF4-FFF2-40B4-BE49-F238E27FC236}">
                                          <a16:creationId xmlns:a16="http://schemas.microsoft.com/office/drawing/2014/main" id="{A21EBC39-6E69-2F43-C8C8-ACE8D6D8A86D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>
                                        <a:buClr>
                                          <a:srgbClr val="000000"/>
                                        </a:buClr>
                                        <a:buFont typeface="Arial"/>
                                        <a:buNone/>
                                      </a:pPr>
                                      <a:endParaRPr sz="1400" kern="0">
                                        <a:solidFill>
                                          <a:srgbClr val="000000"/>
                                        </a:solidFill>
                                        <a:latin typeface="Trebuchet MS" panose="020B0603020202020204" pitchFamily="34" charset="0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850" name="Google Shape;10740;p59">
                              <a:extLst>
                                <a:ext uri="{FF2B5EF4-FFF2-40B4-BE49-F238E27FC236}">
                                  <a16:creationId xmlns:a16="http://schemas.microsoft.com/office/drawing/2014/main" id="{A7E12936-E88C-2D33-0BC9-3768A63228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>
                                <a:buClr>
                                  <a:srgbClr val="000000"/>
                                </a:buClr>
                                <a:buFont typeface="Arial"/>
                                <a:buNone/>
                              </a:pPr>
                              <a:endParaRPr sz="1400" kern="0">
                                <a:solidFill>
                                  <a:srgbClr val="000000"/>
                                </a:solidFill>
                                <a:latin typeface="Trebuchet MS" panose="020B0603020202020204" pitchFamily="34" charset="0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51" name="Google Shape;10741;p59">
                              <a:extLst>
                                <a:ext uri="{FF2B5EF4-FFF2-40B4-BE49-F238E27FC236}">
                                  <a16:creationId xmlns:a16="http://schemas.microsoft.com/office/drawing/2014/main" id="{E9A4B416-DFB3-D4A4-7A3D-00A8FC2E8BB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>
                                <a:buClr>
                                  <a:srgbClr val="000000"/>
                                </a:buClr>
                                <a:buFont typeface="Arial"/>
                                <a:buNone/>
                              </a:pPr>
                              <a:endParaRPr sz="1400" kern="0">
                                <a:solidFill>
                                  <a:srgbClr val="000000"/>
                                </a:solidFill>
                                <a:latin typeface="Trebuchet MS" panose="020B0603020202020204" pitchFamily="34" charset="0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52" name="Google Shape;10742;p59">
                              <a:extLst>
                                <a:ext uri="{FF2B5EF4-FFF2-40B4-BE49-F238E27FC236}">
                                  <a16:creationId xmlns:a16="http://schemas.microsoft.com/office/drawing/2014/main" id="{3CE4ABDD-3E99-835F-8BBD-7914220C6B5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>
                                <a:buClr>
                                  <a:srgbClr val="000000"/>
                                </a:buClr>
                                <a:buFont typeface="Arial"/>
                                <a:buNone/>
                              </a:pPr>
                              <a:endParaRPr sz="1400" kern="0">
                                <a:solidFill>
                                  <a:srgbClr val="000000"/>
                                </a:solidFill>
                                <a:latin typeface="Trebuchet MS" panose="020B0603020202020204" pitchFamily="34" charset="0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3839" name="Google Shape;10743;p59">
                          <a:extLst>
                            <a:ext uri="{FF2B5EF4-FFF2-40B4-BE49-F238E27FC236}">
                              <a16:creationId xmlns:a16="http://schemas.microsoft.com/office/drawing/2014/main" id="{F791283B-DAB0-81CE-CA4B-CE1DC68CE2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endParaRPr sz="1400" kern="0">
                            <a:solidFill>
                              <a:srgbClr val="000000"/>
                            </a:solidFill>
                            <a:latin typeface="Trebuchet MS" panose="020B0603020202020204" pitchFamily="34" charset="0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467" name="Google Shape;10744;p59">
                <a:extLst>
                  <a:ext uri="{FF2B5EF4-FFF2-40B4-BE49-F238E27FC236}">
                    <a16:creationId xmlns:a16="http://schemas.microsoft.com/office/drawing/2014/main" id="{78B8267B-15D3-A21B-11BC-5F0E1A8C0A9F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  <a:grpFill/>
            </p:grpSpPr>
            <p:sp>
              <p:nvSpPr>
                <p:cNvPr id="3782" name="Google Shape;10745;p59">
                  <a:extLst>
                    <a:ext uri="{FF2B5EF4-FFF2-40B4-BE49-F238E27FC236}">
                      <a16:creationId xmlns:a16="http://schemas.microsoft.com/office/drawing/2014/main" id="{402A37F9-9FCE-A055-AE9A-4F347598589D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83" name="Google Shape;10746;p59">
                  <a:extLst>
                    <a:ext uri="{FF2B5EF4-FFF2-40B4-BE49-F238E27FC236}">
                      <a16:creationId xmlns:a16="http://schemas.microsoft.com/office/drawing/2014/main" id="{2D3C6ED9-6249-6970-69EC-B8F1137A3F3D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68" name="Google Shape;10747;p59">
                <a:extLst>
                  <a:ext uri="{FF2B5EF4-FFF2-40B4-BE49-F238E27FC236}">
                    <a16:creationId xmlns:a16="http://schemas.microsoft.com/office/drawing/2014/main" id="{A7D349E1-AA0E-A472-6F6C-815901CB59F8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  <a:grpFill/>
            </p:grpSpPr>
            <p:sp>
              <p:nvSpPr>
                <p:cNvPr id="3780" name="Google Shape;10748;p59">
                  <a:extLst>
                    <a:ext uri="{FF2B5EF4-FFF2-40B4-BE49-F238E27FC236}">
                      <a16:creationId xmlns:a16="http://schemas.microsoft.com/office/drawing/2014/main" id="{A34EF237-BAAC-FBCC-E04C-306B8761437D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81" name="Google Shape;10749;p59">
                  <a:extLst>
                    <a:ext uri="{FF2B5EF4-FFF2-40B4-BE49-F238E27FC236}">
                      <a16:creationId xmlns:a16="http://schemas.microsoft.com/office/drawing/2014/main" id="{33936A1C-E6C7-4D76-226C-9481BC9C23F2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69" name="Google Shape;10750;p59">
                <a:extLst>
                  <a:ext uri="{FF2B5EF4-FFF2-40B4-BE49-F238E27FC236}">
                    <a16:creationId xmlns:a16="http://schemas.microsoft.com/office/drawing/2014/main" id="{51E9A12C-2035-154E-EDEB-899FBC15467C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  <a:grpFill/>
            </p:grpSpPr>
            <p:sp>
              <p:nvSpPr>
                <p:cNvPr id="3778" name="Google Shape;10751;p59">
                  <a:extLst>
                    <a:ext uri="{FF2B5EF4-FFF2-40B4-BE49-F238E27FC236}">
                      <a16:creationId xmlns:a16="http://schemas.microsoft.com/office/drawing/2014/main" id="{858D06D1-E74E-B1CA-3FBC-6818BE41C4CE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79" name="Google Shape;10752;p59">
                  <a:extLst>
                    <a:ext uri="{FF2B5EF4-FFF2-40B4-BE49-F238E27FC236}">
                      <a16:creationId xmlns:a16="http://schemas.microsoft.com/office/drawing/2014/main" id="{798D78FC-3A66-0603-437F-F740B6EC02FF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70" name="Google Shape;10753;p59">
                <a:extLst>
                  <a:ext uri="{FF2B5EF4-FFF2-40B4-BE49-F238E27FC236}">
                    <a16:creationId xmlns:a16="http://schemas.microsoft.com/office/drawing/2014/main" id="{ECD379AE-6C0C-3F2C-9FD2-D0CA3C43EF3C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  <a:grpFill/>
            </p:grpSpPr>
            <p:sp>
              <p:nvSpPr>
                <p:cNvPr id="3776" name="Google Shape;10754;p59">
                  <a:extLst>
                    <a:ext uri="{FF2B5EF4-FFF2-40B4-BE49-F238E27FC236}">
                      <a16:creationId xmlns:a16="http://schemas.microsoft.com/office/drawing/2014/main" id="{73CA9FD0-9EA8-3DE3-F737-531BEDB320E2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77" name="Google Shape;10755;p59">
                  <a:extLst>
                    <a:ext uri="{FF2B5EF4-FFF2-40B4-BE49-F238E27FC236}">
                      <a16:creationId xmlns:a16="http://schemas.microsoft.com/office/drawing/2014/main" id="{5C3B4C1E-F84C-1EB0-BD60-367804F410F6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71" name="Google Shape;10756;p59">
                <a:extLst>
                  <a:ext uri="{FF2B5EF4-FFF2-40B4-BE49-F238E27FC236}">
                    <a16:creationId xmlns:a16="http://schemas.microsoft.com/office/drawing/2014/main" id="{F854AE1F-09B5-B398-C145-36B4AD5C91A6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  <a:grpFill/>
            </p:grpSpPr>
            <p:sp>
              <p:nvSpPr>
                <p:cNvPr id="3774" name="Google Shape;10757;p59">
                  <a:extLst>
                    <a:ext uri="{FF2B5EF4-FFF2-40B4-BE49-F238E27FC236}">
                      <a16:creationId xmlns:a16="http://schemas.microsoft.com/office/drawing/2014/main" id="{CF046C61-9525-7864-CC58-8FD2AEBCE3E0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75" name="Google Shape;10758;p59">
                  <a:extLst>
                    <a:ext uri="{FF2B5EF4-FFF2-40B4-BE49-F238E27FC236}">
                      <a16:creationId xmlns:a16="http://schemas.microsoft.com/office/drawing/2014/main" id="{C87C552D-0988-7220-D1CC-E4CE849B1E13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72" name="Google Shape;10759;p59">
                <a:extLst>
                  <a:ext uri="{FF2B5EF4-FFF2-40B4-BE49-F238E27FC236}">
                    <a16:creationId xmlns:a16="http://schemas.microsoft.com/office/drawing/2014/main" id="{0084315F-2AD6-99D9-8754-CC0AE2B583FE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  <a:grpFill/>
            </p:grpSpPr>
            <p:sp>
              <p:nvSpPr>
                <p:cNvPr id="3772" name="Google Shape;10760;p59">
                  <a:extLst>
                    <a:ext uri="{FF2B5EF4-FFF2-40B4-BE49-F238E27FC236}">
                      <a16:creationId xmlns:a16="http://schemas.microsoft.com/office/drawing/2014/main" id="{E454A326-1CEC-F22F-4A06-41C44B06A575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73" name="Google Shape;10761;p59">
                  <a:extLst>
                    <a:ext uri="{FF2B5EF4-FFF2-40B4-BE49-F238E27FC236}">
                      <a16:creationId xmlns:a16="http://schemas.microsoft.com/office/drawing/2014/main" id="{70938FA3-5F45-422D-B6BC-57106046F377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73" name="Google Shape;10762;p59">
                <a:extLst>
                  <a:ext uri="{FF2B5EF4-FFF2-40B4-BE49-F238E27FC236}">
                    <a16:creationId xmlns:a16="http://schemas.microsoft.com/office/drawing/2014/main" id="{AD0D579D-9312-6FFD-401C-F62014E9B299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  <a:grpFill/>
            </p:grpSpPr>
            <p:sp>
              <p:nvSpPr>
                <p:cNvPr id="3770" name="Google Shape;10763;p59">
                  <a:extLst>
                    <a:ext uri="{FF2B5EF4-FFF2-40B4-BE49-F238E27FC236}">
                      <a16:creationId xmlns:a16="http://schemas.microsoft.com/office/drawing/2014/main" id="{1766F0D9-A84E-AB86-12F2-644D5E81159B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71" name="Google Shape;10764;p59">
                  <a:extLst>
                    <a:ext uri="{FF2B5EF4-FFF2-40B4-BE49-F238E27FC236}">
                      <a16:creationId xmlns:a16="http://schemas.microsoft.com/office/drawing/2014/main" id="{BC30E624-59EC-5B31-6034-AF6F34C86870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74" name="Google Shape;10765;p59">
                <a:extLst>
                  <a:ext uri="{FF2B5EF4-FFF2-40B4-BE49-F238E27FC236}">
                    <a16:creationId xmlns:a16="http://schemas.microsoft.com/office/drawing/2014/main" id="{211297E0-DFA1-0F58-3A1C-5FBD154CB4D7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  <a:grpFill/>
            </p:grpSpPr>
            <p:sp>
              <p:nvSpPr>
                <p:cNvPr id="3768" name="Google Shape;10766;p59">
                  <a:extLst>
                    <a:ext uri="{FF2B5EF4-FFF2-40B4-BE49-F238E27FC236}">
                      <a16:creationId xmlns:a16="http://schemas.microsoft.com/office/drawing/2014/main" id="{6D8FE40B-FF3A-3D22-8490-C89613F491B0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69" name="Google Shape;10767;p59">
                  <a:extLst>
                    <a:ext uri="{FF2B5EF4-FFF2-40B4-BE49-F238E27FC236}">
                      <a16:creationId xmlns:a16="http://schemas.microsoft.com/office/drawing/2014/main" id="{78759FB0-A5C3-C937-E2EB-D8000638DEFD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75" name="Google Shape;10768;p59">
                <a:extLst>
                  <a:ext uri="{FF2B5EF4-FFF2-40B4-BE49-F238E27FC236}">
                    <a16:creationId xmlns:a16="http://schemas.microsoft.com/office/drawing/2014/main" id="{6272435B-E3C5-7924-3207-5655A95F3483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  <a:grpFill/>
            </p:grpSpPr>
            <p:sp>
              <p:nvSpPr>
                <p:cNvPr id="3766" name="Google Shape;10769;p59">
                  <a:extLst>
                    <a:ext uri="{FF2B5EF4-FFF2-40B4-BE49-F238E27FC236}">
                      <a16:creationId xmlns:a16="http://schemas.microsoft.com/office/drawing/2014/main" id="{12E4B0F1-3E0E-09AC-D2D2-AA164D8817B7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67" name="Google Shape;10770;p59">
                  <a:extLst>
                    <a:ext uri="{FF2B5EF4-FFF2-40B4-BE49-F238E27FC236}">
                      <a16:creationId xmlns:a16="http://schemas.microsoft.com/office/drawing/2014/main" id="{334CF0BE-921B-0964-DE14-B1BF7F6EA953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76" name="Google Shape;10771;p59">
                <a:extLst>
                  <a:ext uri="{FF2B5EF4-FFF2-40B4-BE49-F238E27FC236}">
                    <a16:creationId xmlns:a16="http://schemas.microsoft.com/office/drawing/2014/main" id="{467D2537-AB19-7893-32C1-B83EF6D840C7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  <a:grpFill/>
            </p:grpSpPr>
            <p:sp>
              <p:nvSpPr>
                <p:cNvPr id="3764" name="Google Shape;10772;p59">
                  <a:extLst>
                    <a:ext uri="{FF2B5EF4-FFF2-40B4-BE49-F238E27FC236}">
                      <a16:creationId xmlns:a16="http://schemas.microsoft.com/office/drawing/2014/main" id="{E075DF2A-04CB-7A6C-02B8-E91198F64AB6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65" name="Google Shape;10773;p59">
                  <a:extLst>
                    <a:ext uri="{FF2B5EF4-FFF2-40B4-BE49-F238E27FC236}">
                      <a16:creationId xmlns:a16="http://schemas.microsoft.com/office/drawing/2014/main" id="{A2D2500E-9DA7-B6C2-E114-4A15BDC0A9A4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77" name="Google Shape;10774;p59">
                <a:extLst>
                  <a:ext uri="{FF2B5EF4-FFF2-40B4-BE49-F238E27FC236}">
                    <a16:creationId xmlns:a16="http://schemas.microsoft.com/office/drawing/2014/main" id="{6AE6B865-B89C-BF8B-789C-5C6D3AE324DE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  <a:grpFill/>
            </p:grpSpPr>
            <p:sp>
              <p:nvSpPr>
                <p:cNvPr id="3762" name="Google Shape;10775;p59">
                  <a:extLst>
                    <a:ext uri="{FF2B5EF4-FFF2-40B4-BE49-F238E27FC236}">
                      <a16:creationId xmlns:a16="http://schemas.microsoft.com/office/drawing/2014/main" id="{EF8E202E-F35F-769B-53B0-D12F9BFCED3D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63" name="Google Shape;10776;p59">
                  <a:extLst>
                    <a:ext uri="{FF2B5EF4-FFF2-40B4-BE49-F238E27FC236}">
                      <a16:creationId xmlns:a16="http://schemas.microsoft.com/office/drawing/2014/main" id="{3C132A18-0B31-6E6F-ADA1-31C098CA2CD0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78" name="Google Shape;10777;p59">
                <a:extLst>
                  <a:ext uri="{FF2B5EF4-FFF2-40B4-BE49-F238E27FC236}">
                    <a16:creationId xmlns:a16="http://schemas.microsoft.com/office/drawing/2014/main" id="{A1CC5E62-8FB2-9619-2C3C-699770FE5792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  <a:grpFill/>
            </p:grpSpPr>
            <p:sp>
              <p:nvSpPr>
                <p:cNvPr id="3760" name="Google Shape;10778;p59">
                  <a:extLst>
                    <a:ext uri="{FF2B5EF4-FFF2-40B4-BE49-F238E27FC236}">
                      <a16:creationId xmlns:a16="http://schemas.microsoft.com/office/drawing/2014/main" id="{6D044EDC-D4B7-4732-73D5-A8F3BFE3EEC4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61" name="Google Shape;10779;p59">
                  <a:extLst>
                    <a:ext uri="{FF2B5EF4-FFF2-40B4-BE49-F238E27FC236}">
                      <a16:creationId xmlns:a16="http://schemas.microsoft.com/office/drawing/2014/main" id="{4BB09071-CA4F-4C15-56C8-7BC3B5088933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79" name="Google Shape;10780;p59">
                <a:extLst>
                  <a:ext uri="{FF2B5EF4-FFF2-40B4-BE49-F238E27FC236}">
                    <a16:creationId xmlns:a16="http://schemas.microsoft.com/office/drawing/2014/main" id="{DA6D5907-B0F0-F743-6660-3620D5A2EF38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  <a:grpFill/>
            </p:grpSpPr>
            <p:sp>
              <p:nvSpPr>
                <p:cNvPr id="3758" name="Google Shape;10781;p59">
                  <a:extLst>
                    <a:ext uri="{FF2B5EF4-FFF2-40B4-BE49-F238E27FC236}">
                      <a16:creationId xmlns:a16="http://schemas.microsoft.com/office/drawing/2014/main" id="{AA5248C7-8066-A4E4-C601-5D277474B83D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59" name="Google Shape;10782;p59">
                  <a:extLst>
                    <a:ext uri="{FF2B5EF4-FFF2-40B4-BE49-F238E27FC236}">
                      <a16:creationId xmlns:a16="http://schemas.microsoft.com/office/drawing/2014/main" id="{C831DEE3-A86B-5191-2690-02573D98AE0F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0" name="Google Shape;10783;p59">
                <a:extLst>
                  <a:ext uri="{FF2B5EF4-FFF2-40B4-BE49-F238E27FC236}">
                    <a16:creationId xmlns:a16="http://schemas.microsoft.com/office/drawing/2014/main" id="{A9103558-6BE1-A3FD-9C41-510BCC4AB112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  <a:grpFill/>
            </p:grpSpPr>
            <p:sp>
              <p:nvSpPr>
                <p:cNvPr id="3756" name="Google Shape;10784;p59">
                  <a:extLst>
                    <a:ext uri="{FF2B5EF4-FFF2-40B4-BE49-F238E27FC236}">
                      <a16:creationId xmlns:a16="http://schemas.microsoft.com/office/drawing/2014/main" id="{DA8BD447-D809-F9B4-8447-74906D4913CB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57" name="Google Shape;10785;p59">
                  <a:extLst>
                    <a:ext uri="{FF2B5EF4-FFF2-40B4-BE49-F238E27FC236}">
                      <a16:creationId xmlns:a16="http://schemas.microsoft.com/office/drawing/2014/main" id="{61414919-9142-BE7D-5315-3790111953C8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1" name="Google Shape;10786;p59">
                <a:extLst>
                  <a:ext uri="{FF2B5EF4-FFF2-40B4-BE49-F238E27FC236}">
                    <a16:creationId xmlns:a16="http://schemas.microsoft.com/office/drawing/2014/main" id="{95E4F41D-DDF4-F677-5854-4AC0C1A2B7A0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  <a:grpFill/>
            </p:grpSpPr>
            <p:sp>
              <p:nvSpPr>
                <p:cNvPr id="3754" name="Google Shape;10787;p59">
                  <a:extLst>
                    <a:ext uri="{FF2B5EF4-FFF2-40B4-BE49-F238E27FC236}">
                      <a16:creationId xmlns:a16="http://schemas.microsoft.com/office/drawing/2014/main" id="{ECF4076B-0CB7-006F-C3B7-3EF5BFF4F9D5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55" name="Google Shape;10788;p59">
                  <a:extLst>
                    <a:ext uri="{FF2B5EF4-FFF2-40B4-BE49-F238E27FC236}">
                      <a16:creationId xmlns:a16="http://schemas.microsoft.com/office/drawing/2014/main" id="{F13B5E90-84D2-A944-7935-B15243DA246E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2" name="Google Shape;10789;p59">
                <a:extLst>
                  <a:ext uri="{FF2B5EF4-FFF2-40B4-BE49-F238E27FC236}">
                    <a16:creationId xmlns:a16="http://schemas.microsoft.com/office/drawing/2014/main" id="{5F212806-B03A-B656-C209-D64643ABA61D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  <a:grpFill/>
            </p:grpSpPr>
            <p:sp>
              <p:nvSpPr>
                <p:cNvPr id="3752" name="Google Shape;10790;p59">
                  <a:extLst>
                    <a:ext uri="{FF2B5EF4-FFF2-40B4-BE49-F238E27FC236}">
                      <a16:creationId xmlns:a16="http://schemas.microsoft.com/office/drawing/2014/main" id="{B5A4964F-332D-A44E-1BA6-16BBA3D0C5CB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53" name="Google Shape;10791;p59">
                  <a:extLst>
                    <a:ext uri="{FF2B5EF4-FFF2-40B4-BE49-F238E27FC236}">
                      <a16:creationId xmlns:a16="http://schemas.microsoft.com/office/drawing/2014/main" id="{0F75FD0E-B8C8-19F0-7249-C1E6819241F7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3" name="Google Shape;10792;p59">
                <a:extLst>
                  <a:ext uri="{FF2B5EF4-FFF2-40B4-BE49-F238E27FC236}">
                    <a16:creationId xmlns:a16="http://schemas.microsoft.com/office/drawing/2014/main" id="{593CD227-69DD-CFEA-12EE-4DCC57DAEDD1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  <a:grpFill/>
            </p:grpSpPr>
            <p:sp>
              <p:nvSpPr>
                <p:cNvPr id="3750" name="Google Shape;10793;p59">
                  <a:extLst>
                    <a:ext uri="{FF2B5EF4-FFF2-40B4-BE49-F238E27FC236}">
                      <a16:creationId xmlns:a16="http://schemas.microsoft.com/office/drawing/2014/main" id="{CB97ECAC-EB8F-309F-5CA5-3505CD26DB5B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51" name="Google Shape;10794;p59">
                  <a:extLst>
                    <a:ext uri="{FF2B5EF4-FFF2-40B4-BE49-F238E27FC236}">
                      <a16:creationId xmlns:a16="http://schemas.microsoft.com/office/drawing/2014/main" id="{13E496CC-3A58-7FB2-67E7-AAC1EFCC14A7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4" name="Google Shape;10795;p59">
                <a:extLst>
                  <a:ext uri="{FF2B5EF4-FFF2-40B4-BE49-F238E27FC236}">
                    <a16:creationId xmlns:a16="http://schemas.microsoft.com/office/drawing/2014/main" id="{77019928-F4DF-5867-07C2-1B301245D067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  <a:grpFill/>
            </p:grpSpPr>
            <p:sp>
              <p:nvSpPr>
                <p:cNvPr id="3748" name="Google Shape;10796;p59">
                  <a:extLst>
                    <a:ext uri="{FF2B5EF4-FFF2-40B4-BE49-F238E27FC236}">
                      <a16:creationId xmlns:a16="http://schemas.microsoft.com/office/drawing/2014/main" id="{9DCA7AF6-4FA5-B994-3D66-306A749D6C31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49" name="Google Shape;10797;p59">
                  <a:extLst>
                    <a:ext uri="{FF2B5EF4-FFF2-40B4-BE49-F238E27FC236}">
                      <a16:creationId xmlns:a16="http://schemas.microsoft.com/office/drawing/2014/main" id="{D051F5BC-D9A9-1CF2-BC1B-4358D91A659D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5" name="Google Shape;10798;p59">
                <a:extLst>
                  <a:ext uri="{FF2B5EF4-FFF2-40B4-BE49-F238E27FC236}">
                    <a16:creationId xmlns:a16="http://schemas.microsoft.com/office/drawing/2014/main" id="{0EE66BD1-F65B-B4F3-D93E-CB2CDA649C7F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  <a:grpFill/>
            </p:grpSpPr>
            <p:sp>
              <p:nvSpPr>
                <p:cNvPr id="3746" name="Google Shape;10799;p59">
                  <a:extLst>
                    <a:ext uri="{FF2B5EF4-FFF2-40B4-BE49-F238E27FC236}">
                      <a16:creationId xmlns:a16="http://schemas.microsoft.com/office/drawing/2014/main" id="{E4442283-268F-7D1B-4480-9E9DF0B5006D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47" name="Google Shape;10800;p59">
                  <a:extLst>
                    <a:ext uri="{FF2B5EF4-FFF2-40B4-BE49-F238E27FC236}">
                      <a16:creationId xmlns:a16="http://schemas.microsoft.com/office/drawing/2014/main" id="{80062F43-7A25-4484-AB6C-F81A31CD038F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6" name="Google Shape;10801;p59">
                <a:extLst>
                  <a:ext uri="{FF2B5EF4-FFF2-40B4-BE49-F238E27FC236}">
                    <a16:creationId xmlns:a16="http://schemas.microsoft.com/office/drawing/2014/main" id="{8D91F2A0-86A2-A143-C6FD-9889D7CACF79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  <a:grpFill/>
            </p:grpSpPr>
            <p:sp>
              <p:nvSpPr>
                <p:cNvPr id="3744" name="Google Shape;10802;p59">
                  <a:extLst>
                    <a:ext uri="{FF2B5EF4-FFF2-40B4-BE49-F238E27FC236}">
                      <a16:creationId xmlns:a16="http://schemas.microsoft.com/office/drawing/2014/main" id="{4F49A3F8-07A3-2DA3-6104-CBCCC598F9DF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45" name="Google Shape;10803;p59">
                  <a:extLst>
                    <a:ext uri="{FF2B5EF4-FFF2-40B4-BE49-F238E27FC236}">
                      <a16:creationId xmlns:a16="http://schemas.microsoft.com/office/drawing/2014/main" id="{B9AE5116-5512-4D72-96A9-2CA2D75A93DD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7" name="Google Shape;10804;p59">
                <a:extLst>
                  <a:ext uri="{FF2B5EF4-FFF2-40B4-BE49-F238E27FC236}">
                    <a16:creationId xmlns:a16="http://schemas.microsoft.com/office/drawing/2014/main" id="{156837BA-04AE-22F5-D9B3-9F55FF0510EF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  <a:grpFill/>
            </p:grpSpPr>
            <p:sp>
              <p:nvSpPr>
                <p:cNvPr id="3742" name="Google Shape;10805;p59">
                  <a:extLst>
                    <a:ext uri="{FF2B5EF4-FFF2-40B4-BE49-F238E27FC236}">
                      <a16:creationId xmlns:a16="http://schemas.microsoft.com/office/drawing/2014/main" id="{CCCA92C9-FF8D-01E3-1F5C-0CB997FFF5C1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43" name="Google Shape;10806;p59">
                  <a:extLst>
                    <a:ext uri="{FF2B5EF4-FFF2-40B4-BE49-F238E27FC236}">
                      <a16:creationId xmlns:a16="http://schemas.microsoft.com/office/drawing/2014/main" id="{2594C6BE-C69B-9297-0104-8004446B995F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8" name="Google Shape;10807;p59">
                <a:extLst>
                  <a:ext uri="{FF2B5EF4-FFF2-40B4-BE49-F238E27FC236}">
                    <a16:creationId xmlns:a16="http://schemas.microsoft.com/office/drawing/2014/main" id="{FC2BB413-5F91-A3DA-92A5-B628E6724027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  <a:grpFill/>
            </p:grpSpPr>
            <p:sp>
              <p:nvSpPr>
                <p:cNvPr id="3740" name="Google Shape;10808;p59">
                  <a:extLst>
                    <a:ext uri="{FF2B5EF4-FFF2-40B4-BE49-F238E27FC236}">
                      <a16:creationId xmlns:a16="http://schemas.microsoft.com/office/drawing/2014/main" id="{7FE0F3E2-F515-1695-C589-2E8A710C85B7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41" name="Google Shape;10809;p59">
                  <a:extLst>
                    <a:ext uri="{FF2B5EF4-FFF2-40B4-BE49-F238E27FC236}">
                      <a16:creationId xmlns:a16="http://schemas.microsoft.com/office/drawing/2014/main" id="{D4BE5931-4441-4923-BFE0-062DF48CE2D2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9" name="Google Shape;10810;p59">
                <a:extLst>
                  <a:ext uri="{FF2B5EF4-FFF2-40B4-BE49-F238E27FC236}">
                    <a16:creationId xmlns:a16="http://schemas.microsoft.com/office/drawing/2014/main" id="{C97BA618-9059-8807-41E9-3313F442F012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  <a:grpFill/>
            </p:grpSpPr>
            <p:sp>
              <p:nvSpPr>
                <p:cNvPr id="3738" name="Google Shape;10811;p59">
                  <a:extLst>
                    <a:ext uri="{FF2B5EF4-FFF2-40B4-BE49-F238E27FC236}">
                      <a16:creationId xmlns:a16="http://schemas.microsoft.com/office/drawing/2014/main" id="{5AEF09D5-8610-F09A-53DB-F65484A06210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39" name="Google Shape;10812;p59">
                  <a:extLst>
                    <a:ext uri="{FF2B5EF4-FFF2-40B4-BE49-F238E27FC236}">
                      <a16:creationId xmlns:a16="http://schemas.microsoft.com/office/drawing/2014/main" id="{98C8513B-11A8-6CB9-6DFB-E7582D9718E0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0" name="Google Shape;10813;p59">
                <a:extLst>
                  <a:ext uri="{FF2B5EF4-FFF2-40B4-BE49-F238E27FC236}">
                    <a16:creationId xmlns:a16="http://schemas.microsoft.com/office/drawing/2014/main" id="{3B49DBA4-92D1-E3B3-122B-91B480A31B81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  <a:grpFill/>
            </p:grpSpPr>
            <p:sp>
              <p:nvSpPr>
                <p:cNvPr id="3736" name="Google Shape;10814;p59">
                  <a:extLst>
                    <a:ext uri="{FF2B5EF4-FFF2-40B4-BE49-F238E27FC236}">
                      <a16:creationId xmlns:a16="http://schemas.microsoft.com/office/drawing/2014/main" id="{523BB718-243C-B07D-4177-02F0D84003C5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37" name="Google Shape;10815;p59">
                  <a:extLst>
                    <a:ext uri="{FF2B5EF4-FFF2-40B4-BE49-F238E27FC236}">
                      <a16:creationId xmlns:a16="http://schemas.microsoft.com/office/drawing/2014/main" id="{DF933D76-399A-2116-4CCF-1B43D3A6067C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1" name="Google Shape;10816;p59">
                <a:extLst>
                  <a:ext uri="{FF2B5EF4-FFF2-40B4-BE49-F238E27FC236}">
                    <a16:creationId xmlns:a16="http://schemas.microsoft.com/office/drawing/2014/main" id="{B7FD5B0C-2AAC-6568-5D54-FD5AC42D0E89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  <a:grpFill/>
            </p:grpSpPr>
            <p:sp>
              <p:nvSpPr>
                <p:cNvPr id="3734" name="Google Shape;10817;p59">
                  <a:extLst>
                    <a:ext uri="{FF2B5EF4-FFF2-40B4-BE49-F238E27FC236}">
                      <a16:creationId xmlns:a16="http://schemas.microsoft.com/office/drawing/2014/main" id="{E3711041-33D1-7B2D-A970-A073ECEF4947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35" name="Google Shape;10818;p59">
                  <a:extLst>
                    <a:ext uri="{FF2B5EF4-FFF2-40B4-BE49-F238E27FC236}">
                      <a16:creationId xmlns:a16="http://schemas.microsoft.com/office/drawing/2014/main" id="{B4FF6DD4-B560-C6EF-FD1F-4F95511BCB5D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2" name="Google Shape;10819;p59">
                <a:extLst>
                  <a:ext uri="{FF2B5EF4-FFF2-40B4-BE49-F238E27FC236}">
                    <a16:creationId xmlns:a16="http://schemas.microsoft.com/office/drawing/2014/main" id="{54F92290-FA1A-87F1-54BE-F4BEE64B0FDD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  <a:grpFill/>
            </p:grpSpPr>
            <p:sp>
              <p:nvSpPr>
                <p:cNvPr id="3732" name="Google Shape;10820;p59">
                  <a:extLst>
                    <a:ext uri="{FF2B5EF4-FFF2-40B4-BE49-F238E27FC236}">
                      <a16:creationId xmlns:a16="http://schemas.microsoft.com/office/drawing/2014/main" id="{B01C4BF3-3049-A3A8-F255-2C1CAAC3B45C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33" name="Google Shape;10821;p59">
                  <a:extLst>
                    <a:ext uri="{FF2B5EF4-FFF2-40B4-BE49-F238E27FC236}">
                      <a16:creationId xmlns:a16="http://schemas.microsoft.com/office/drawing/2014/main" id="{4E798EC1-17C4-654C-07BF-CD3751985ABE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3" name="Google Shape;10822;p59">
                <a:extLst>
                  <a:ext uri="{FF2B5EF4-FFF2-40B4-BE49-F238E27FC236}">
                    <a16:creationId xmlns:a16="http://schemas.microsoft.com/office/drawing/2014/main" id="{5EE88C76-3878-3392-843E-8610BCAE48E8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  <a:grpFill/>
            </p:grpSpPr>
            <p:sp>
              <p:nvSpPr>
                <p:cNvPr id="3730" name="Google Shape;10823;p59">
                  <a:extLst>
                    <a:ext uri="{FF2B5EF4-FFF2-40B4-BE49-F238E27FC236}">
                      <a16:creationId xmlns:a16="http://schemas.microsoft.com/office/drawing/2014/main" id="{DC5DAF78-1026-5584-3365-405B9610692F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31" name="Google Shape;10824;p59">
                  <a:extLst>
                    <a:ext uri="{FF2B5EF4-FFF2-40B4-BE49-F238E27FC236}">
                      <a16:creationId xmlns:a16="http://schemas.microsoft.com/office/drawing/2014/main" id="{B9B91016-6A61-D5AF-1C5C-E75E77F030B3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4" name="Google Shape;10825;p59">
                <a:extLst>
                  <a:ext uri="{FF2B5EF4-FFF2-40B4-BE49-F238E27FC236}">
                    <a16:creationId xmlns:a16="http://schemas.microsoft.com/office/drawing/2014/main" id="{CE634435-9A68-580B-D8C9-A10EBE76E149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  <a:grpFill/>
            </p:grpSpPr>
            <p:sp>
              <p:nvSpPr>
                <p:cNvPr id="3728" name="Google Shape;10826;p59">
                  <a:extLst>
                    <a:ext uri="{FF2B5EF4-FFF2-40B4-BE49-F238E27FC236}">
                      <a16:creationId xmlns:a16="http://schemas.microsoft.com/office/drawing/2014/main" id="{3DF02820-F653-81D7-88B9-5C18240E8395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29" name="Google Shape;10827;p59">
                  <a:extLst>
                    <a:ext uri="{FF2B5EF4-FFF2-40B4-BE49-F238E27FC236}">
                      <a16:creationId xmlns:a16="http://schemas.microsoft.com/office/drawing/2014/main" id="{A2F6275D-745C-7849-BE82-33D51486D105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5" name="Google Shape;10828;p59">
                <a:extLst>
                  <a:ext uri="{FF2B5EF4-FFF2-40B4-BE49-F238E27FC236}">
                    <a16:creationId xmlns:a16="http://schemas.microsoft.com/office/drawing/2014/main" id="{F36CF9E2-12F9-1680-0AFB-8AE58136B53E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  <a:grpFill/>
            </p:grpSpPr>
            <p:sp>
              <p:nvSpPr>
                <p:cNvPr id="3726" name="Google Shape;10829;p59">
                  <a:extLst>
                    <a:ext uri="{FF2B5EF4-FFF2-40B4-BE49-F238E27FC236}">
                      <a16:creationId xmlns:a16="http://schemas.microsoft.com/office/drawing/2014/main" id="{13E27F38-AEE9-9349-9E67-D71FC6480E6B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27" name="Google Shape;10830;p59">
                  <a:extLst>
                    <a:ext uri="{FF2B5EF4-FFF2-40B4-BE49-F238E27FC236}">
                      <a16:creationId xmlns:a16="http://schemas.microsoft.com/office/drawing/2014/main" id="{B46F2D62-C543-A05B-3ABA-AE6648918D74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6" name="Google Shape;10831;p59">
                <a:extLst>
                  <a:ext uri="{FF2B5EF4-FFF2-40B4-BE49-F238E27FC236}">
                    <a16:creationId xmlns:a16="http://schemas.microsoft.com/office/drawing/2014/main" id="{40FDFC7A-0189-7A57-582D-58D7EBBBF80D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  <a:grpFill/>
            </p:grpSpPr>
            <p:sp>
              <p:nvSpPr>
                <p:cNvPr id="3724" name="Google Shape;10832;p59">
                  <a:extLst>
                    <a:ext uri="{FF2B5EF4-FFF2-40B4-BE49-F238E27FC236}">
                      <a16:creationId xmlns:a16="http://schemas.microsoft.com/office/drawing/2014/main" id="{5AF1820A-EAFA-E3A0-CED9-FC952AA565D7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25" name="Google Shape;10833;p59">
                  <a:extLst>
                    <a:ext uri="{FF2B5EF4-FFF2-40B4-BE49-F238E27FC236}">
                      <a16:creationId xmlns:a16="http://schemas.microsoft.com/office/drawing/2014/main" id="{FA9FCE90-D47A-C944-5D7D-440D5FE7359A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7" name="Google Shape;10834;p59">
                <a:extLst>
                  <a:ext uri="{FF2B5EF4-FFF2-40B4-BE49-F238E27FC236}">
                    <a16:creationId xmlns:a16="http://schemas.microsoft.com/office/drawing/2014/main" id="{18F6A762-EE76-7084-BAA1-BDE830B80632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  <a:grpFill/>
            </p:grpSpPr>
            <p:sp>
              <p:nvSpPr>
                <p:cNvPr id="3722" name="Google Shape;10835;p59">
                  <a:extLst>
                    <a:ext uri="{FF2B5EF4-FFF2-40B4-BE49-F238E27FC236}">
                      <a16:creationId xmlns:a16="http://schemas.microsoft.com/office/drawing/2014/main" id="{8FF2BAD4-499D-DEE0-57A2-BA6311F558F1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23" name="Google Shape;10836;p59">
                  <a:extLst>
                    <a:ext uri="{FF2B5EF4-FFF2-40B4-BE49-F238E27FC236}">
                      <a16:creationId xmlns:a16="http://schemas.microsoft.com/office/drawing/2014/main" id="{DA34A711-0C31-8D04-DF8B-B9F331DF629C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8" name="Google Shape;10837;p59">
                <a:extLst>
                  <a:ext uri="{FF2B5EF4-FFF2-40B4-BE49-F238E27FC236}">
                    <a16:creationId xmlns:a16="http://schemas.microsoft.com/office/drawing/2014/main" id="{EEB3B7AF-1A76-083B-E314-C37FAF302E28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  <a:grpFill/>
            </p:grpSpPr>
            <p:sp>
              <p:nvSpPr>
                <p:cNvPr id="3720" name="Google Shape;10838;p59">
                  <a:extLst>
                    <a:ext uri="{FF2B5EF4-FFF2-40B4-BE49-F238E27FC236}">
                      <a16:creationId xmlns:a16="http://schemas.microsoft.com/office/drawing/2014/main" id="{29ACEFC0-2BE5-B213-BFEE-7FFBB362C7A2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21" name="Google Shape;10839;p59">
                  <a:extLst>
                    <a:ext uri="{FF2B5EF4-FFF2-40B4-BE49-F238E27FC236}">
                      <a16:creationId xmlns:a16="http://schemas.microsoft.com/office/drawing/2014/main" id="{D977AEF4-63FF-2BFE-8D2D-633EE9F44172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9" name="Google Shape;10840;p59">
                <a:extLst>
                  <a:ext uri="{FF2B5EF4-FFF2-40B4-BE49-F238E27FC236}">
                    <a16:creationId xmlns:a16="http://schemas.microsoft.com/office/drawing/2014/main" id="{F3B2C3A4-B6D4-0F4D-67AD-AA80F55E9849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  <a:grpFill/>
            </p:grpSpPr>
            <p:sp>
              <p:nvSpPr>
                <p:cNvPr id="3718" name="Google Shape;10841;p59">
                  <a:extLst>
                    <a:ext uri="{FF2B5EF4-FFF2-40B4-BE49-F238E27FC236}">
                      <a16:creationId xmlns:a16="http://schemas.microsoft.com/office/drawing/2014/main" id="{223E5222-F91C-C9E1-B824-5AD217E9D7A9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19" name="Google Shape;10842;p59">
                  <a:extLst>
                    <a:ext uri="{FF2B5EF4-FFF2-40B4-BE49-F238E27FC236}">
                      <a16:creationId xmlns:a16="http://schemas.microsoft.com/office/drawing/2014/main" id="{0F405479-5535-1713-101A-94E3E90B29A7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0" name="Google Shape;10843;p59">
                <a:extLst>
                  <a:ext uri="{FF2B5EF4-FFF2-40B4-BE49-F238E27FC236}">
                    <a16:creationId xmlns:a16="http://schemas.microsoft.com/office/drawing/2014/main" id="{1A12ACD7-F770-4774-9EA9-9713D894E16B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  <a:grpFill/>
            </p:grpSpPr>
            <p:sp>
              <p:nvSpPr>
                <p:cNvPr id="3716" name="Google Shape;10844;p59">
                  <a:extLst>
                    <a:ext uri="{FF2B5EF4-FFF2-40B4-BE49-F238E27FC236}">
                      <a16:creationId xmlns:a16="http://schemas.microsoft.com/office/drawing/2014/main" id="{68CA5F80-5639-652D-21EE-57421DFB8765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17" name="Google Shape;10845;p59">
                  <a:extLst>
                    <a:ext uri="{FF2B5EF4-FFF2-40B4-BE49-F238E27FC236}">
                      <a16:creationId xmlns:a16="http://schemas.microsoft.com/office/drawing/2014/main" id="{EFA9A9EC-6993-9D59-3A0B-7436064D43CA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1" name="Google Shape;10846;p59">
                <a:extLst>
                  <a:ext uri="{FF2B5EF4-FFF2-40B4-BE49-F238E27FC236}">
                    <a16:creationId xmlns:a16="http://schemas.microsoft.com/office/drawing/2014/main" id="{72CEA029-397F-0836-DE5C-4901730D9736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  <a:grpFill/>
            </p:grpSpPr>
            <p:sp>
              <p:nvSpPr>
                <p:cNvPr id="3714" name="Google Shape;10847;p59">
                  <a:extLst>
                    <a:ext uri="{FF2B5EF4-FFF2-40B4-BE49-F238E27FC236}">
                      <a16:creationId xmlns:a16="http://schemas.microsoft.com/office/drawing/2014/main" id="{7D0A7EE9-66F7-1DF6-5D9F-4C2CAB637FCB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15" name="Google Shape;10848;p59">
                  <a:extLst>
                    <a:ext uri="{FF2B5EF4-FFF2-40B4-BE49-F238E27FC236}">
                      <a16:creationId xmlns:a16="http://schemas.microsoft.com/office/drawing/2014/main" id="{2008238F-D9A7-37ED-E8B4-1A86BB390AB4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2" name="Google Shape;10849;p59">
                <a:extLst>
                  <a:ext uri="{FF2B5EF4-FFF2-40B4-BE49-F238E27FC236}">
                    <a16:creationId xmlns:a16="http://schemas.microsoft.com/office/drawing/2014/main" id="{D49FED67-F845-66B1-7511-5ABFD9F0E2C7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  <a:grpFill/>
            </p:grpSpPr>
            <p:sp>
              <p:nvSpPr>
                <p:cNvPr id="3712" name="Google Shape;10850;p59">
                  <a:extLst>
                    <a:ext uri="{FF2B5EF4-FFF2-40B4-BE49-F238E27FC236}">
                      <a16:creationId xmlns:a16="http://schemas.microsoft.com/office/drawing/2014/main" id="{1B2344AC-DDFE-4A78-9295-D99F857E7433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13" name="Google Shape;10851;p59">
                  <a:extLst>
                    <a:ext uri="{FF2B5EF4-FFF2-40B4-BE49-F238E27FC236}">
                      <a16:creationId xmlns:a16="http://schemas.microsoft.com/office/drawing/2014/main" id="{2DA6B027-87C9-18B8-3B26-49E52BBD5D23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3" name="Google Shape;10852;p59">
                <a:extLst>
                  <a:ext uri="{FF2B5EF4-FFF2-40B4-BE49-F238E27FC236}">
                    <a16:creationId xmlns:a16="http://schemas.microsoft.com/office/drawing/2014/main" id="{BD561699-76A4-90AC-B30F-4263846B410A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  <a:grpFill/>
            </p:grpSpPr>
            <p:sp>
              <p:nvSpPr>
                <p:cNvPr id="3710" name="Google Shape;10853;p59">
                  <a:extLst>
                    <a:ext uri="{FF2B5EF4-FFF2-40B4-BE49-F238E27FC236}">
                      <a16:creationId xmlns:a16="http://schemas.microsoft.com/office/drawing/2014/main" id="{41DAEB2A-9A04-70B6-1C94-D377CD8482BC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11" name="Google Shape;10854;p59">
                  <a:extLst>
                    <a:ext uri="{FF2B5EF4-FFF2-40B4-BE49-F238E27FC236}">
                      <a16:creationId xmlns:a16="http://schemas.microsoft.com/office/drawing/2014/main" id="{DB57459F-8AAB-C9D3-83C3-ECA186755708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4" name="Google Shape;10855;p59">
                <a:extLst>
                  <a:ext uri="{FF2B5EF4-FFF2-40B4-BE49-F238E27FC236}">
                    <a16:creationId xmlns:a16="http://schemas.microsoft.com/office/drawing/2014/main" id="{1C9B1ED4-6D7E-07DF-8D8D-DCC064CCDD62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  <a:grpFill/>
            </p:grpSpPr>
            <p:sp>
              <p:nvSpPr>
                <p:cNvPr id="3708" name="Google Shape;10856;p59">
                  <a:extLst>
                    <a:ext uri="{FF2B5EF4-FFF2-40B4-BE49-F238E27FC236}">
                      <a16:creationId xmlns:a16="http://schemas.microsoft.com/office/drawing/2014/main" id="{A04D84D2-43AD-F0B2-8E1D-A28DFCE955C3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09" name="Google Shape;10857;p59">
                  <a:extLst>
                    <a:ext uri="{FF2B5EF4-FFF2-40B4-BE49-F238E27FC236}">
                      <a16:creationId xmlns:a16="http://schemas.microsoft.com/office/drawing/2014/main" id="{6447DEB8-73DE-188C-B958-51A8A47ED1D8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5" name="Google Shape;10858;p59">
                <a:extLst>
                  <a:ext uri="{FF2B5EF4-FFF2-40B4-BE49-F238E27FC236}">
                    <a16:creationId xmlns:a16="http://schemas.microsoft.com/office/drawing/2014/main" id="{E3CCB848-6222-B31C-17C3-696AE9BD09BE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  <a:grpFill/>
            </p:grpSpPr>
            <p:sp>
              <p:nvSpPr>
                <p:cNvPr id="3706" name="Google Shape;10859;p59">
                  <a:extLst>
                    <a:ext uri="{FF2B5EF4-FFF2-40B4-BE49-F238E27FC236}">
                      <a16:creationId xmlns:a16="http://schemas.microsoft.com/office/drawing/2014/main" id="{D32200EC-0011-4419-0F58-60318A32939B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07" name="Google Shape;10860;p59">
                  <a:extLst>
                    <a:ext uri="{FF2B5EF4-FFF2-40B4-BE49-F238E27FC236}">
                      <a16:creationId xmlns:a16="http://schemas.microsoft.com/office/drawing/2014/main" id="{FFC0251D-C3C4-B633-27BF-03D703084FE8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6" name="Google Shape;10861;p59">
                <a:extLst>
                  <a:ext uri="{FF2B5EF4-FFF2-40B4-BE49-F238E27FC236}">
                    <a16:creationId xmlns:a16="http://schemas.microsoft.com/office/drawing/2014/main" id="{B2A17C66-4E83-6E58-E318-42CC778D5439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  <a:grpFill/>
            </p:grpSpPr>
            <p:sp>
              <p:nvSpPr>
                <p:cNvPr id="3704" name="Google Shape;10862;p59">
                  <a:extLst>
                    <a:ext uri="{FF2B5EF4-FFF2-40B4-BE49-F238E27FC236}">
                      <a16:creationId xmlns:a16="http://schemas.microsoft.com/office/drawing/2014/main" id="{F556520C-A0A6-AA15-485A-C5A364B1DB7E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05" name="Google Shape;10863;p59">
                  <a:extLst>
                    <a:ext uri="{FF2B5EF4-FFF2-40B4-BE49-F238E27FC236}">
                      <a16:creationId xmlns:a16="http://schemas.microsoft.com/office/drawing/2014/main" id="{96715A5C-1157-FA40-84D2-5F3E7C00B420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7" name="Google Shape;10864;p59">
                <a:extLst>
                  <a:ext uri="{FF2B5EF4-FFF2-40B4-BE49-F238E27FC236}">
                    <a16:creationId xmlns:a16="http://schemas.microsoft.com/office/drawing/2014/main" id="{690B771A-94B6-8D1F-03A8-96D9456843FD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  <a:grpFill/>
            </p:grpSpPr>
            <p:sp>
              <p:nvSpPr>
                <p:cNvPr id="3702" name="Google Shape;10865;p59">
                  <a:extLst>
                    <a:ext uri="{FF2B5EF4-FFF2-40B4-BE49-F238E27FC236}">
                      <a16:creationId xmlns:a16="http://schemas.microsoft.com/office/drawing/2014/main" id="{E1A92F14-B7F6-F194-6651-D2EE443119B9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03" name="Google Shape;10866;p59">
                  <a:extLst>
                    <a:ext uri="{FF2B5EF4-FFF2-40B4-BE49-F238E27FC236}">
                      <a16:creationId xmlns:a16="http://schemas.microsoft.com/office/drawing/2014/main" id="{9D77CC3D-EB36-A008-4EE3-C9CE9BF302AB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8" name="Google Shape;10867;p59">
                <a:extLst>
                  <a:ext uri="{FF2B5EF4-FFF2-40B4-BE49-F238E27FC236}">
                    <a16:creationId xmlns:a16="http://schemas.microsoft.com/office/drawing/2014/main" id="{B3FA987F-7994-53A9-86D7-275C8F534317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  <a:grpFill/>
            </p:grpSpPr>
            <p:sp>
              <p:nvSpPr>
                <p:cNvPr id="3700" name="Google Shape;10868;p59">
                  <a:extLst>
                    <a:ext uri="{FF2B5EF4-FFF2-40B4-BE49-F238E27FC236}">
                      <a16:creationId xmlns:a16="http://schemas.microsoft.com/office/drawing/2014/main" id="{3DEE711D-D369-4BAE-FDC2-ADA509DD10BF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701" name="Google Shape;10869;p59">
                  <a:extLst>
                    <a:ext uri="{FF2B5EF4-FFF2-40B4-BE49-F238E27FC236}">
                      <a16:creationId xmlns:a16="http://schemas.microsoft.com/office/drawing/2014/main" id="{F8D40B80-9E35-1CEE-22AE-348F065C4F6A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9" name="Google Shape;10870;p59">
                <a:extLst>
                  <a:ext uri="{FF2B5EF4-FFF2-40B4-BE49-F238E27FC236}">
                    <a16:creationId xmlns:a16="http://schemas.microsoft.com/office/drawing/2014/main" id="{355A95CE-C114-0042-87DA-60BF0CC61CDF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  <a:grpFill/>
            </p:grpSpPr>
            <p:sp>
              <p:nvSpPr>
                <p:cNvPr id="3698" name="Google Shape;10871;p59">
                  <a:extLst>
                    <a:ext uri="{FF2B5EF4-FFF2-40B4-BE49-F238E27FC236}">
                      <a16:creationId xmlns:a16="http://schemas.microsoft.com/office/drawing/2014/main" id="{D2826280-C753-DE61-C9B4-325875637C56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99" name="Google Shape;10872;p59">
                  <a:extLst>
                    <a:ext uri="{FF2B5EF4-FFF2-40B4-BE49-F238E27FC236}">
                      <a16:creationId xmlns:a16="http://schemas.microsoft.com/office/drawing/2014/main" id="{50F68148-6823-0FF8-8FEB-B2927E98C45C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0" name="Google Shape;10873;p59">
                <a:extLst>
                  <a:ext uri="{FF2B5EF4-FFF2-40B4-BE49-F238E27FC236}">
                    <a16:creationId xmlns:a16="http://schemas.microsoft.com/office/drawing/2014/main" id="{341A071E-182D-10FC-BCCF-393A3F258E3B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  <a:grpFill/>
            </p:grpSpPr>
            <p:sp>
              <p:nvSpPr>
                <p:cNvPr id="3696" name="Google Shape;10874;p59">
                  <a:extLst>
                    <a:ext uri="{FF2B5EF4-FFF2-40B4-BE49-F238E27FC236}">
                      <a16:creationId xmlns:a16="http://schemas.microsoft.com/office/drawing/2014/main" id="{E05D2DC9-C709-2AA3-3B51-4C92F41EEFE0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97" name="Google Shape;10875;p59">
                  <a:extLst>
                    <a:ext uri="{FF2B5EF4-FFF2-40B4-BE49-F238E27FC236}">
                      <a16:creationId xmlns:a16="http://schemas.microsoft.com/office/drawing/2014/main" id="{6C341749-7CA4-8805-2B4F-1CBF48FF53B0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1" name="Google Shape;10876;p59">
                <a:extLst>
                  <a:ext uri="{FF2B5EF4-FFF2-40B4-BE49-F238E27FC236}">
                    <a16:creationId xmlns:a16="http://schemas.microsoft.com/office/drawing/2014/main" id="{E14F8166-F29F-D839-BA3B-310414AF7F63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  <a:grpFill/>
            </p:grpSpPr>
            <p:sp>
              <p:nvSpPr>
                <p:cNvPr id="3694" name="Google Shape;10877;p59">
                  <a:extLst>
                    <a:ext uri="{FF2B5EF4-FFF2-40B4-BE49-F238E27FC236}">
                      <a16:creationId xmlns:a16="http://schemas.microsoft.com/office/drawing/2014/main" id="{40E73F07-9237-24C4-988C-1C8452A44803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95" name="Google Shape;10878;p59">
                  <a:extLst>
                    <a:ext uri="{FF2B5EF4-FFF2-40B4-BE49-F238E27FC236}">
                      <a16:creationId xmlns:a16="http://schemas.microsoft.com/office/drawing/2014/main" id="{F6F9B340-BE80-0666-1F5A-058DC8887BDD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2" name="Google Shape;10879;p59">
                <a:extLst>
                  <a:ext uri="{FF2B5EF4-FFF2-40B4-BE49-F238E27FC236}">
                    <a16:creationId xmlns:a16="http://schemas.microsoft.com/office/drawing/2014/main" id="{A9035F97-9FE2-D07F-F630-B6C096D40E37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  <a:grpFill/>
            </p:grpSpPr>
            <p:sp>
              <p:nvSpPr>
                <p:cNvPr id="3692" name="Google Shape;10880;p59">
                  <a:extLst>
                    <a:ext uri="{FF2B5EF4-FFF2-40B4-BE49-F238E27FC236}">
                      <a16:creationId xmlns:a16="http://schemas.microsoft.com/office/drawing/2014/main" id="{9DDA8320-04DF-678B-4F2D-448ED3E59AD3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93" name="Google Shape;10881;p59">
                  <a:extLst>
                    <a:ext uri="{FF2B5EF4-FFF2-40B4-BE49-F238E27FC236}">
                      <a16:creationId xmlns:a16="http://schemas.microsoft.com/office/drawing/2014/main" id="{DF0DC625-58CB-3CE7-39DF-3A45276D5BB1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3" name="Google Shape;10882;p59">
                <a:extLst>
                  <a:ext uri="{FF2B5EF4-FFF2-40B4-BE49-F238E27FC236}">
                    <a16:creationId xmlns:a16="http://schemas.microsoft.com/office/drawing/2014/main" id="{4E8ECA55-6262-A0BC-72AC-037C92579D2B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  <a:grpFill/>
            </p:grpSpPr>
            <p:sp>
              <p:nvSpPr>
                <p:cNvPr id="3690" name="Google Shape;10883;p59">
                  <a:extLst>
                    <a:ext uri="{FF2B5EF4-FFF2-40B4-BE49-F238E27FC236}">
                      <a16:creationId xmlns:a16="http://schemas.microsoft.com/office/drawing/2014/main" id="{E61B779A-F200-EAAF-6F11-9060E6A6346A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91" name="Google Shape;10884;p59">
                  <a:extLst>
                    <a:ext uri="{FF2B5EF4-FFF2-40B4-BE49-F238E27FC236}">
                      <a16:creationId xmlns:a16="http://schemas.microsoft.com/office/drawing/2014/main" id="{AFA6A737-263C-EF1E-9D5E-9F7D9CD9AAEC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4" name="Google Shape;10885;p59">
                <a:extLst>
                  <a:ext uri="{FF2B5EF4-FFF2-40B4-BE49-F238E27FC236}">
                    <a16:creationId xmlns:a16="http://schemas.microsoft.com/office/drawing/2014/main" id="{ABB2C7E4-FE8D-7F32-E6FA-DD90C5FDB798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  <a:grpFill/>
            </p:grpSpPr>
            <p:sp>
              <p:nvSpPr>
                <p:cNvPr id="3688" name="Google Shape;10886;p59">
                  <a:extLst>
                    <a:ext uri="{FF2B5EF4-FFF2-40B4-BE49-F238E27FC236}">
                      <a16:creationId xmlns:a16="http://schemas.microsoft.com/office/drawing/2014/main" id="{E0B70B19-8F7E-7C1A-D37A-3FCAA22F6690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89" name="Google Shape;10887;p59">
                  <a:extLst>
                    <a:ext uri="{FF2B5EF4-FFF2-40B4-BE49-F238E27FC236}">
                      <a16:creationId xmlns:a16="http://schemas.microsoft.com/office/drawing/2014/main" id="{1F0A5F97-8B04-DB01-EF6D-72E7ADD4E99F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5" name="Google Shape;10888;p59">
                <a:extLst>
                  <a:ext uri="{FF2B5EF4-FFF2-40B4-BE49-F238E27FC236}">
                    <a16:creationId xmlns:a16="http://schemas.microsoft.com/office/drawing/2014/main" id="{8CFE789A-0B67-BA40-A34F-9B2CD43EBE5D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  <a:grpFill/>
            </p:grpSpPr>
            <p:sp>
              <p:nvSpPr>
                <p:cNvPr id="3686" name="Google Shape;10889;p59">
                  <a:extLst>
                    <a:ext uri="{FF2B5EF4-FFF2-40B4-BE49-F238E27FC236}">
                      <a16:creationId xmlns:a16="http://schemas.microsoft.com/office/drawing/2014/main" id="{3860AB70-EB17-D129-300C-8442C6D95702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87" name="Google Shape;10890;p59">
                  <a:extLst>
                    <a:ext uri="{FF2B5EF4-FFF2-40B4-BE49-F238E27FC236}">
                      <a16:creationId xmlns:a16="http://schemas.microsoft.com/office/drawing/2014/main" id="{5AE73447-07B0-5D35-DC9B-716CBA511F19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6" name="Google Shape;10891;p59">
                <a:extLst>
                  <a:ext uri="{FF2B5EF4-FFF2-40B4-BE49-F238E27FC236}">
                    <a16:creationId xmlns:a16="http://schemas.microsoft.com/office/drawing/2014/main" id="{62D71897-EF05-BC9B-C79F-644BDF601D1D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  <a:grpFill/>
            </p:grpSpPr>
            <p:sp>
              <p:nvSpPr>
                <p:cNvPr id="3684" name="Google Shape;10892;p59">
                  <a:extLst>
                    <a:ext uri="{FF2B5EF4-FFF2-40B4-BE49-F238E27FC236}">
                      <a16:creationId xmlns:a16="http://schemas.microsoft.com/office/drawing/2014/main" id="{164BC639-FFAA-8E25-D7E8-8270E86BD0EE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85" name="Google Shape;10893;p59">
                  <a:extLst>
                    <a:ext uri="{FF2B5EF4-FFF2-40B4-BE49-F238E27FC236}">
                      <a16:creationId xmlns:a16="http://schemas.microsoft.com/office/drawing/2014/main" id="{5B1999C2-A69B-2E6F-C358-A2BDFF5FD4B6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7" name="Google Shape;10894;p59">
                <a:extLst>
                  <a:ext uri="{FF2B5EF4-FFF2-40B4-BE49-F238E27FC236}">
                    <a16:creationId xmlns:a16="http://schemas.microsoft.com/office/drawing/2014/main" id="{49CA13E4-5210-5532-6617-E21D930DDFB5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  <a:grpFill/>
            </p:grpSpPr>
            <p:sp>
              <p:nvSpPr>
                <p:cNvPr id="3682" name="Google Shape;10895;p59">
                  <a:extLst>
                    <a:ext uri="{FF2B5EF4-FFF2-40B4-BE49-F238E27FC236}">
                      <a16:creationId xmlns:a16="http://schemas.microsoft.com/office/drawing/2014/main" id="{1ABFE607-2A2C-5659-DE10-8E21B5791B4A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83" name="Google Shape;10896;p59">
                  <a:extLst>
                    <a:ext uri="{FF2B5EF4-FFF2-40B4-BE49-F238E27FC236}">
                      <a16:creationId xmlns:a16="http://schemas.microsoft.com/office/drawing/2014/main" id="{48146A8D-4CEC-6F36-4192-50F6EBF4503E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8" name="Google Shape;10897;p59">
                <a:extLst>
                  <a:ext uri="{FF2B5EF4-FFF2-40B4-BE49-F238E27FC236}">
                    <a16:creationId xmlns:a16="http://schemas.microsoft.com/office/drawing/2014/main" id="{C9704BF3-D486-9E3D-9063-4E71B83BFB41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  <a:grpFill/>
            </p:grpSpPr>
            <p:sp>
              <p:nvSpPr>
                <p:cNvPr id="3680" name="Google Shape;10898;p59">
                  <a:extLst>
                    <a:ext uri="{FF2B5EF4-FFF2-40B4-BE49-F238E27FC236}">
                      <a16:creationId xmlns:a16="http://schemas.microsoft.com/office/drawing/2014/main" id="{3F445523-2B06-D20C-44D1-10F0B264A906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81" name="Google Shape;10899;p59">
                  <a:extLst>
                    <a:ext uri="{FF2B5EF4-FFF2-40B4-BE49-F238E27FC236}">
                      <a16:creationId xmlns:a16="http://schemas.microsoft.com/office/drawing/2014/main" id="{6134E9E3-D26E-B636-444E-CA820AE5777D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9" name="Google Shape;10900;p59">
                <a:extLst>
                  <a:ext uri="{FF2B5EF4-FFF2-40B4-BE49-F238E27FC236}">
                    <a16:creationId xmlns:a16="http://schemas.microsoft.com/office/drawing/2014/main" id="{D59EF92C-1DAD-2234-C16D-3369290FCDC7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  <a:grpFill/>
            </p:grpSpPr>
            <p:sp>
              <p:nvSpPr>
                <p:cNvPr id="3678" name="Google Shape;10901;p59">
                  <a:extLst>
                    <a:ext uri="{FF2B5EF4-FFF2-40B4-BE49-F238E27FC236}">
                      <a16:creationId xmlns:a16="http://schemas.microsoft.com/office/drawing/2014/main" id="{C02C4955-FE43-3F4C-9C97-56EA65F80168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79" name="Google Shape;10902;p59">
                  <a:extLst>
                    <a:ext uri="{FF2B5EF4-FFF2-40B4-BE49-F238E27FC236}">
                      <a16:creationId xmlns:a16="http://schemas.microsoft.com/office/drawing/2014/main" id="{66B139AE-6B02-EEBF-6FFF-2AC630043436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20" name="Google Shape;10903;p59">
                <a:extLst>
                  <a:ext uri="{FF2B5EF4-FFF2-40B4-BE49-F238E27FC236}">
                    <a16:creationId xmlns:a16="http://schemas.microsoft.com/office/drawing/2014/main" id="{64298763-2105-4F19-09ED-3E7FF6A30B0F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  <a:grpFill/>
            </p:grpSpPr>
            <p:sp>
              <p:nvSpPr>
                <p:cNvPr id="3676" name="Google Shape;10904;p59">
                  <a:extLst>
                    <a:ext uri="{FF2B5EF4-FFF2-40B4-BE49-F238E27FC236}">
                      <a16:creationId xmlns:a16="http://schemas.microsoft.com/office/drawing/2014/main" id="{1D37B7D8-3C0C-0DD2-602B-EB1AA658C36C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77" name="Google Shape;10905;p59">
                  <a:extLst>
                    <a:ext uri="{FF2B5EF4-FFF2-40B4-BE49-F238E27FC236}">
                      <a16:creationId xmlns:a16="http://schemas.microsoft.com/office/drawing/2014/main" id="{FB4D214D-A5F3-13FA-7A1D-49A29A70F6C1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21" name="Google Shape;10906;p59">
                <a:extLst>
                  <a:ext uri="{FF2B5EF4-FFF2-40B4-BE49-F238E27FC236}">
                    <a16:creationId xmlns:a16="http://schemas.microsoft.com/office/drawing/2014/main" id="{9DD5BDA4-4188-764A-2335-EF8D9F27901B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  <a:grpFill/>
            </p:grpSpPr>
            <p:sp>
              <p:nvSpPr>
                <p:cNvPr id="3674" name="Google Shape;10907;p59">
                  <a:extLst>
                    <a:ext uri="{FF2B5EF4-FFF2-40B4-BE49-F238E27FC236}">
                      <a16:creationId xmlns:a16="http://schemas.microsoft.com/office/drawing/2014/main" id="{7908D4CD-FBC6-08FB-F0EE-29D60EA5482A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75" name="Google Shape;10908;p59">
                  <a:extLst>
                    <a:ext uri="{FF2B5EF4-FFF2-40B4-BE49-F238E27FC236}">
                      <a16:creationId xmlns:a16="http://schemas.microsoft.com/office/drawing/2014/main" id="{F687DBCE-FE9C-F5B5-27F0-941D132E786E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22" name="Google Shape;10909;p59">
                <a:extLst>
                  <a:ext uri="{FF2B5EF4-FFF2-40B4-BE49-F238E27FC236}">
                    <a16:creationId xmlns:a16="http://schemas.microsoft.com/office/drawing/2014/main" id="{6FDDC1C7-4793-6C33-116E-7F2DD4EC7DD3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  <a:grpFill/>
            </p:grpSpPr>
            <p:sp>
              <p:nvSpPr>
                <p:cNvPr id="3672" name="Google Shape;10910;p59">
                  <a:extLst>
                    <a:ext uri="{FF2B5EF4-FFF2-40B4-BE49-F238E27FC236}">
                      <a16:creationId xmlns:a16="http://schemas.microsoft.com/office/drawing/2014/main" id="{19C67BB1-0301-4271-57B7-DE91422861E4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73" name="Google Shape;10911;p59">
                  <a:extLst>
                    <a:ext uri="{FF2B5EF4-FFF2-40B4-BE49-F238E27FC236}">
                      <a16:creationId xmlns:a16="http://schemas.microsoft.com/office/drawing/2014/main" id="{5D6337C1-E764-5E05-D865-56AA2D0945A0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23" name="Google Shape;10912;p59">
                <a:extLst>
                  <a:ext uri="{FF2B5EF4-FFF2-40B4-BE49-F238E27FC236}">
                    <a16:creationId xmlns:a16="http://schemas.microsoft.com/office/drawing/2014/main" id="{B0FA2861-6FD3-787D-1073-E3254CEAF1CF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  <a:grpFill/>
            </p:grpSpPr>
            <p:sp>
              <p:nvSpPr>
                <p:cNvPr id="3670" name="Google Shape;10913;p59">
                  <a:extLst>
                    <a:ext uri="{FF2B5EF4-FFF2-40B4-BE49-F238E27FC236}">
                      <a16:creationId xmlns:a16="http://schemas.microsoft.com/office/drawing/2014/main" id="{3F5F05FB-6732-337D-FC26-4665FD796CF9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71" name="Google Shape;10914;p59">
                  <a:extLst>
                    <a:ext uri="{FF2B5EF4-FFF2-40B4-BE49-F238E27FC236}">
                      <a16:creationId xmlns:a16="http://schemas.microsoft.com/office/drawing/2014/main" id="{3F4E4A2C-A197-D740-3B34-82EC8C664986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24" name="Google Shape;10915;p59">
                <a:extLst>
                  <a:ext uri="{FF2B5EF4-FFF2-40B4-BE49-F238E27FC236}">
                    <a16:creationId xmlns:a16="http://schemas.microsoft.com/office/drawing/2014/main" id="{D609CB33-EB21-766D-BD36-15157611D2C2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  <a:grpFill/>
            </p:grpSpPr>
            <p:sp>
              <p:nvSpPr>
                <p:cNvPr id="3668" name="Google Shape;10916;p59">
                  <a:extLst>
                    <a:ext uri="{FF2B5EF4-FFF2-40B4-BE49-F238E27FC236}">
                      <a16:creationId xmlns:a16="http://schemas.microsoft.com/office/drawing/2014/main" id="{325E5D42-9D2B-BC9D-8807-85564D67050F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69" name="Google Shape;10917;p59">
                  <a:extLst>
                    <a:ext uri="{FF2B5EF4-FFF2-40B4-BE49-F238E27FC236}">
                      <a16:creationId xmlns:a16="http://schemas.microsoft.com/office/drawing/2014/main" id="{E559BFA8-201D-082C-A387-409F3D621260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25" name="Google Shape;10918;p59">
                <a:extLst>
                  <a:ext uri="{FF2B5EF4-FFF2-40B4-BE49-F238E27FC236}">
                    <a16:creationId xmlns:a16="http://schemas.microsoft.com/office/drawing/2014/main" id="{A92ABDE7-D3D1-EAE5-52AE-EE30806A1893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  <a:grpFill/>
            </p:grpSpPr>
            <p:sp>
              <p:nvSpPr>
                <p:cNvPr id="3666" name="Google Shape;10919;p59">
                  <a:extLst>
                    <a:ext uri="{FF2B5EF4-FFF2-40B4-BE49-F238E27FC236}">
                      <a16:creationId xmlns:a16="http://schemas.microsoft.com/office/drawing/2014/main" id="{9DDC5D9D-FA93-902A-9C53-1F2D4E88B868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67" name="Google Shape;10920;p59">
                  <a:extLst>
                    <a:ext uri="{FF2B5EF4-FFF2-40B4-BE49-F238E27FC236}">
                      <a16:creationId xmlns:a16="http://schemas.microsoft.com/office/drawing/2014/main" id="{E3EAC6D6-DA80-0E16-C051-652708500B95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26" name="Google Shape;10921;p59">
                <a:extLst>
                  <a:ext uri="{FF2B5EF4-FFF2-40B4-BE49-F238E27FC236}">
                    <a16:creationId xmlns:a16="http://schemas.microsoft.com/office/drawing/2014/main" id="{911DEB68-FAAC-1AA1-AAF3-186802ED0684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  <a:grpFill/>
            </p:grpSpPr>
            <p:sp>
              <p:nvSpPr>
                <p:cNvPr id="3664" name="Google Shape;10922;p59">
                  <a:extLst>
                    <a:ext uri="{FF2B5EF4-FFF2-40B4-BE49-F238E27FC236}">
                      <a16:creationId xmlns:a16="http://schemas.microsoft.com/office/drawing/2014/main" id="{4B81CB04-6A9F-86AD-E3CD-814DA67C1B80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65" name="Google Shape;10923;p59">
                  <a:extLst>
                    <a:ext uri="{FF2B5EF4-FFF2-40B4-BE49-F238E27FC236}">
                      <a16:creationId xmlns:a16="http://schemas.microsoft.com/office/drawing/2014/main" id="{6ADD9760-371F-7D6D-4C5A-35A0DCBA1251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27" name="Google Shape;10924;p59">
                <a:extLst>
                  <a:ext uri="{FF2B5EF4-FFF2-40B4-BE49-F238E27FC236}">
                    <a16:creationId xmlns:a16="http://schemas.microsoft.com/office/drawing/2014/main" id="{1B2EC09F-CCED-8615-3590-BBA400923814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  <a:grpFill/>
            </p:grpSpPr>
            <p:sp>
              <p:nvSpPr>
                <p:cNvPr id="3662" name="Google Shape;10925;p59">
                  <a:extLst>
                    <a:ext uri="{FF2B5EF4-FFF2-40B4-BE49-F238E27FC236}">
                      <a16:creationId xmlns:a16="http://schemas.microsoft.com/office/drawing/2014/main" id="{BFA1CC94-A137-4E45-824C-47807B3DE896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63" name="Google Shape;10926;p59">
                  <a:extLst>
                    <a:ext uri="{FF2B5EF4-FFF2-40B4-BE49-F238E27FC236}">
                      <a16:creationId xmlns:a16="http://schemas.microsoft.com/office/drawing/2014/main" id="{6C606B10-BC26-344A-9504-D5BC3FA08A8A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28" name="Google Shape;10927;p59">
                <a:extLst>
                  <a:ext uri="{FF2B5EF4-FFF2-40B4-BE49-F238E27FC236}">
                    <a16:creationId xmlns:a16="http://schemas.microsoft.com/office/drawing/2014/main" id="{27A0A21E-8184-D985-7AB7-02E242785B45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  <a:grpFill/>
            </p:grpSpPr>
            <p:sp>
              <p:nvSpPr>
                <p:cNvPr id="3660" name="Google Shape;10928;p59">
                  <a:extLst>
                    <a:ext uri="{FF2B5EF4-FFF2-40B4-BE49-F238E27FC236}">
                      <a16:creationId xmlns:a16="http://schemas.microsoft.com/office/drawing/2014/main" id="{7FEFEF64-2E09-A5A0-3D98-296A750621DE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61" name="Google Shape;10929;p59">
                  <a:extLst>
                    <a:ext uri="{FF2B5EF4-FFF2-40B4-BE49-F238E27FC236}">
                      <a16:creationId xmlns:a16="http://schemas.microsoft.com/office/drawing/2014/main" id="{9766E7FB-B966-ED67-BBC1-BA0B7FAFA491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29" name="Google Shape;10930;p59">
                <a:extLst>
                  <a:ext uri="{FF2B5EF4-FFF2-40B4-BE49-F238E27FC236}">
                    <a16:creationId xmlns:a16="http://schemas.microsoft.com/office/drawing/2014/main" id="{42098CB8-8AC3-DCFC-A08D-C205DAD98FB0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sp>
            <p:nvSpPr>
              <p:cNvPr id="3530" name="Google Shape;10931;p59">
                <a:extLst>
                  <a:ext uri="{FF2B5EF4-FFF2-40B4-BE49-F238E27FC236}">
                    <a16:creationId xmlns:a16="http://schemas.microsoft.com/office/drawing/2014/main" id="{68FD523E-696C-40CD-1158-5EB88AB2DAC1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grpSp>
            <p:nvGrpSpPr>
              <p:cNvPr id="3531" name="Google Shape;10932;p59">
                <a:extLst>
                  <a:ext uri="{FF2B5EF4-FFF2-40B4-BE49-F238E27FC236}">
                    <a16:creationId xmlns:a16="http://schemas.microsoft.com/office/drawing/2014/main" id="{A9655425-1335-B115-2CC6-054857587732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  <a:grpFill/>
            </p:grpSpPr>
            <p:sp>
              <p:nvSpPr>
                <p:cNvPr id="3658" name="Google Shape;10933;p59">
                  <a:extLst>
                    <a:ext uri="{FF2B5EF4-FFF2-40B4-BE49-F238E27FC236}">
                      <a16:creationId xmlns:a16="http://schemas.microsoft.com/office/drawing/2014/main" id="{0B1D419A-2116-0D74-35A6-CD75D580D507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59" name="Google Shape;10934;p59">
                  <a:extLst>
                    <a:ext uri="{FF2B5EF4-FFF2-40B4-BE49-F238E27FC236}">
                      <a16:creationId xmlns:a16="http://schemas.microsoft.com/office/drawing/2014/main" id="{254C060A-FB1E-8AE9-BCFA-E01031CC60B4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32" name="Google Shape;10935;p59">
                <a:extLst>
                  <a:ext uri="{FF2B5EF4-FFF2-40B4-BE49-F238E27FC236}">
                    <a16:creationId xmlns:a16="http://schemas.microsoft.com/office/drawing/2014/main" id="{58A7074F-DBD9-DC5B-6739-86A7F9F52508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  <a:grpFill/>
            </p:grpSpPr>
            <p:sp>
              <p:nvSpPr>
                <p:cNvPr id="3656" name="Google Shape;10936;p59">
                  <a:extLst>
                    <a:ext uri="{FF2B5EF4-FFF2-40B4-BE49-F238E27FC236}">
                      <a16:creationId xmlns:a16="http://schemas.microsoft.com/office/drawing/2014/main" id="{956142DD-D75D-47CB-9CE6-6FDB2769FA0B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57" name="Google Shape;10937;p59">
                  <a:extLst>
                    <a:ext uri="{FF2B5EF4-FFF2-40B4-BE49-F238E27FC236}">
                      <a16:creationId xmlns:a16="http://schemas.microsoft.com/office/drawing/2014/main" id="{D880CBB7-6E54-4E92-6AF9-855282DA9E92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33" name="Google Shape;10938;p59">
                <a:extLst>
                  <a:ext uri="{FF2B5EF4-FFF2-40B4-BE49-F238E27FC236}">
                    <a16:creationId xmlns:a16="http://schemas.microsoft.com/office/drawing/2014/main" id="{F5CBB811-B838-5436-E694-205FC5232098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sp>
            <p:nvSpPr>
              <p:cNvPr id="3534" name="Google Shape;10939;p59">
                <a:extLst>
                  <a:ext uri="{FF2B5EF4-FFF2-40B4-BE49-F238E27FC236}">
                    <a16:creationId xmlns:a16="http://schemas.microsoft.com/office/drawing/2014/main" id="{C3322C20-DAE3-31F8-2C90-67A289A1C54C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grpSp>
            <p:nvGrpSpPr>
              <p:cNvPr id="3535" name="Google Shape;10940;p59">
                <a:extLst>
                  <a:ext uri="{FF2B5EF4-FFF2-40B4-BE49-F238E27FC236}">
                    <a16:creationId xmlns:a16="http://schemas.microsoft.com/office/drawing/2014/main" id="{DAC8D08E-3F5C-3C22-3A3F-AF5A9897942A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  <a:grpFill/>
            </p:grpSpPr>
            <p:sp>
              <p:nvSpPr>
                <p:cNvPr id="3654" name="Google Shape;10941;p59">
                  <a:extLst>
                    <a:ext uri="{FF2B5EF4-FFF2-40B4-BE49-F238E27FC236}">
                      <a16:creationId xmlns:a16="http://schemas.microsoft.com/office/drawing/2014/main" id="{AB3597AA-3359-6D43-5052-978584D136B3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55" name="Google Shape;10942;p59">
                  <a:extLst>
                    <a:ext uri="{FF2B5EF4-FFF2-40B4-BE49-F238E27FC236}">
                      <a16:creationId xmlns:a16="http://schemas.microsoft.com/office/drawing/2014/main" id="{1759D922-73A2-3D43-E422-28016A210C85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36" name="Google Shape;10943;p59">
                <a:extLst>
                  <a:ext uri="{FF2B5EF4-FFF2-40B4-BE49-F238E27FC236}">
                    <a16:creationId xmlns:a16="http://schemas.microsoft.com/office/drawing/2014/main" id="{6B629C98-A9FE-4ED5-4856-70848146EB75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  <a:grpFill/>
            </p:grpSpPr>
            <p:sp>
              <p:nvSpPr>
                <p:cNvPr id="3652" name="Google Shape;10944;p59">
                  <a:extLst>
                    <a:ext uri="{FF2B5EF4-FFF2-40B4-BE49-F238E27FC236}">
                      <a16:creationId xmlns:a16="http://schemas.microsoft.com/office/drawing/2014/main" id="{08E01135-2620-4920-A50E-6D35F1D36E27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53" name="Google Shape;10945;p59">
                  <a:extLst>
                    <a:ext uri="{FF2B5EF4-FFF2-40B4-BE49-F238E27FC236}">
                      <a16:creationId xmlns:a16="http://schemas.microsoft.com/office/drawing/2014/main" id="{E09C99B6-E860-7D4C-AA2A-6F673EB470F8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37" name="Google Shape;10946;p59">
                <a:extLst>
                  <a:ext uri="{FF2B5EF4-FFF2-40B4-BE49-F238E27FC236}">
                    <a16:creationId xmlns:a16="http://schemas.microsoft.com/office/drawing/2014/main" id="{AB1FF1D4-76E1-3172-D2AF-B6E699869636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  <a:grpFill/>
            </p:grpSpPr>
            <p:sp>
              <p:nvSpPr>
                <p:cNvPr id="3650" name="Google Shape;10947;p59">
                  <a:extLst>
                    <a:ext uri="{FF2B5EF4-FFF2-40B4-BE49-F238E27FC236}">
                      <a16:creationId xmlns:a16="http://schemas.microsoft.com/office/drawing/2014/main" id="{F67F7A9C-2B8B-CDEE-D1E5-3203D5FC7142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51" name="Google Shape;10948;p59">
                  <a:extLst>
                    <a:ext uri="{FF2B5EF4-FFF2-40B4-BE49-F238E27FC236}">
                      <a16:creationId xmlns:a16="http://schemas.microsoft.com/office/drawing/2014/main" id="{566264CB-3B5F-5608-0C15-4E62EF5D532E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38" name="Google Shape;10949;p59">
                <a:extLst>
                  <a:ext uri="{FF2B5EF4-FFF2-40B4-BE49-F238E27FC236}">
                    <a16:creationId xmlns:a16="http://schemas.microsoft.com/office/drawing/2014/main" id="{F0CAAE45-EA72-C157-20B7-8A98C0A176EF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  <a:grpFill/>
            </p:grpSpPr>
            <p:sp>
              <p:nvSpPr>
                <p:cNvPr id="3648" name="Google Shape;10950;p59">
                  <a:extLst>
                    <a:ext uri="{FF2B5EF4-FFF2-40B4-BE49-F238E27FC236}">
                      <a16:creationId xmlns:a16="http://schemas.microsoft.com/office/drawing/2014/main" id="{60D0736F-299E-4BCA-6680-AC34CDC966B8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49" name="Google Shape;10951;p59">
                  <a:extLst>
                    <a:ext uri="{FF2B5EF4-FFF2-40B4-BE49-F238E27FC236}">
                      <a16:creationId xmlns:a16="http://schemas.microsoft.com/office/drawing/2014/main" id="{E6B5E384-4AB3-1E0A-73A0-2349578DD82B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39" name="Google Shape;10952;p59">
                <a:extLst>
                  <a:ext uri="{FF2B5EF4-FFF2-40B4-BE49-F238E27FC236}">
                    <a16:creationId xmlns:a16="http://schemas.microsoft.com/office/drawing/2014/main" id="{B65209C7-45D2-0AD5-12EF-FFF3ABB473F1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  <a:grpFill/>
            </p:grpSpPr>
            <p:sp>
              <p:nvSpPr>
                <p:cNvPr id="3646" name="Google Shape;10953;p59">
                  <a:extLst>
                    <a:ext uri="{FF2B5EF4-FFF2-40B4-BE49-F238E27FC236}">
                      <a16:creationId xmlns:a16="http://schemas.microsoft.com/office/drawing/2014/main" id="{CC1B3BF6-94BE-0EDF-747D-E5E0FA19882F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47" name="Google Shape;10954;p59">
                  <a:extLst>
                    <a:ext uri="{FF2B5EF4-FFF2-40B4-BE49-F238E27FC236}">
                      <a16:creationId xmlns:a16="http://schemas.microsoft.com/office/drawing/2014/main" id="{BBC1D2D9-7B5D-948E-350F-A8B1F9E2C46C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40" name="Google Shape;10955;p59">
                <a:extLst>
                  <a:ext uri="{FF2B5EF4-FFF2-40B4-BE49-F238E27FC236}">
                    <a16:creationId xmlns:a16="http://schemas.microsoft.com/office/drawing/2014/main" id="{2C859C05-C2E6-0C0F-E527-B2DC34DA64F8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  <a:grpFill/>
            </p:grpSpPr>
            <p:sp>
              <p:nvSpPr>
                <p:cNvPr id="3644" name="Google Shape;10956;p59">
                  <a:extLst>
                    <a:ext uri="{FF2B5EF4-FFF2-40B4-BE49-F238E27FC236}">
                      <a16:creationId xmlns:a16="http://schemas.microsoft.com/office/drawing/2014/main" id="{F8471E13-9BD9-D93C-B75D-84DD76F97A0F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45" name="Google Shape;10957;p59">
                  <a:extLst>
                    <a:ext uri="{FF2B5EF4-FFF2-40B4-BE49-F238E27FC236}">
                      <a16:creationId xmlns:a16="http://schemas.microsoft.com/office/drawing/2014/main" id="{8CB5C4C2-F6F9-FA37-E250-31ADC82B51E2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41" name="Google Shape;10958;p59">
                <a:extLst>
                  <a:ext uri="{FF2B5EF4-FFF2-40B4-BE49-F238E27FC236}">
                    <a16:creationId xmlns:a16="http://schemas.microsoft.com/office/drawing/2014/main" id="{B7F8C053-6D45-AED2-95A8-911207E7C3E0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  <a:grpFill/>
            </p:grpSpPr>
            <p:sp>
              <p:nvSpPr>
                <p:cNvPr id="3642" name="Google Shape;10959;p59">
                  <a:extLst>
                    <a:ext uri="{FF2B5EF4-FFF2-40B4-BE49-F238E27FC236}">
                      <a16:creationId xmlns:a16="http://schemas.microsoft.com/office/drawing/2014/main" id="{DA75FB94-D9A3-8F32-A24A-EB278E88F7EC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43" name="Google Shape;10960;p59">
                  <a:extLst>
                    <a:ext uri="{FF2B5EF4-FFF2-40B4-BE49-F238E27FC236}">
                      <a16:creationId xmlns:a16="http://schemas.microsoft.com/office/drawing/2014/main" id="{17FDE95B-9780-9894-2AEE-4A4518263759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42" name="Google Shape;10961;p59">
                <a:extLst>
                  <a:ext uri="{FF2B5EF4-FFF2-40B4-BE49-F238E27FC236}">
                    <a16:creationId xmlns:a16="http://schemas.microsoft.com/office/drawing/2014/main" id="{681B35AC-3D55-37CF-C70C-F24F8C5E7DEC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  <a:grpFill/>
            </p:grpSpPr>
            <p:sp>
              <p:nvSpPr>
                <p:cNvPr id="3640" name="Google Shape;10962;p59">
                  <a:extLst>
                    <a:ext uri="{FF2B5EF4-FFF2-40B4-BE49-F238E27FC236}">
                      <a16:creationId xmlns:a16="http://schemas.microsoft.com/office/drawing/2014/main" id="{2F286A33-E16E-5189-8150-998AEB59DB82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41" name="Google Shape;10963;p59">
                  <a:extLst>
                    <a:ext uri="{FF2B5EF4-FFF2-40B4-BE49-F238E27FC236}">
                      <a16:creationId xmlns:a16="http://schemas.microsoft.com/office/drawing/2014/main" id="{EBB1F629-51D1-62E0-8951-568D22D26B80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43" name="Google Shape;10964;p59">
                <a:extLst>
                  <a:ext uri="{FF2B5EF4-FFF2-40B4-BE49-F238E27FC236}">
                    <a16:creationId xmlns:a16="http://schemas.microsoft.com/office/drawing/2014/main" id="{0B0309DF-1569-C0DF-4F38-06BAEA416CCE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  <a:grpFill/>
            </p:grpSpPr>
            <p:sp>
              <p:nvSpPr>
                <p:cNvPr id="3638" name="Google Shape;10965;p59">
                  <a:extLst>
                    <a:ext uri="{FF2B5EF4-FFF2-40B4-BE49-F238E27FC236}">
                      <a16:creationId xmlns:a16="http://schemas.microsoft.com/office/drawing/2014/main" id="{1697C093-28F8-F209-B7F9-939B8F6E5E18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39" name="Google Shape;10966;p59">
                  <a:extLst>
                    <a:ext uri="{FF2B5EF4-FFF2-40B4-BE49-F238E27FC236}">
                      <a16:creationId xmlns:a16="http://schemas.microsoft.com/office/drawing/2014/main" id="{9E28ADB1-AC6D-E702-24D4-447D51C59B16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44" name="Google Shape;10967;p59">
                <a:extLst>
                  <a:ext uri="{FF2B5EF4-FFF2-40B4-BE49-F238E27FC236}">
                    <a16:creationId xmlns:a16="http://schemas.microsoft.com/office/drawing/2014/main" id="{3A8222DC-31C2-B277-D278-1A7686DDA1D9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  <a:grpFill/>
            </p:grpSpPr>
            <p:sp>
              <p:nvSpPr>
                <p:cNvPr id="3636" name="Google Shape;10968;p59">
                  <a:extLst>
                    <a:ext uri="{FF2B5EF4-FFF2-40B4-BE49-F238E27FC236}">
                      <a16:creationId xmlns:a16="http://schemas.microsoft.com/office/drawing/2014/main" id="{A6857BA9-17DA-118E-B66E-126D036F0BFF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37" name="Google Shape;10969;p59">
                  <a:extLst>
                    <a:ext uri="{FF2B5EF4-FFF2-40B4-BE49-F238E27FC236}">
                      <a16:creationId xmlns:a16="http://schemas.microsoft.com/office/drawing/2014/main" id="{E7BF9C59-7289-621A-75C9-2AFA2309EF42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45" name="Google Shape;10970;p59">
                <a:extLst>
                  <a:ext uri="{FF2B5EF4-FFF2-40B4-BE49-F238E27FC236}">
                    <a16:creationId xmlns:a16="http://schemas.microsoft.com/office/drawing/2014/main" id="{87E1E636-62C4-8D7B-30EB-4A9315564930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  <a:grpFill/>
            </p:grpSpPr>
            <p:sp>
              <p:nvSpPr>
                <p:cNvPr id="3634" name="Google Shape;10971;p59">
                  <a:extLst>
                    <a:ext uri="{FF2B5EF4-FFF2-40B4-BE49-F238E27FC236}">
                      <a16:creationId xmlns:a16="http://schemas.microsoft.com/office/drawing/2014/main" id="{11EFF666-F722-75A1-C3C4-25CA3B3B38C5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35" name="Google Shape;10972;p59">
                  <a:extLst>
                    <a:ext uri="{FF2B5EF4-FFF2-40B4-BE49-F238E27FC236}">
                      <a16:creationId xmlns:a16="http://schemas.microsoft.com/office/drawing/2014/main" id="{FA93AE4E-97A8-326D-4C5E-E71FB54E5B6A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46" name="Google Shape;10973;p59">
                <a:extLst>
                  <a:ext uri="{FF2B5EF4-FFF2-40B4-BE49-F238E27FC236}">
                    <a16:creationId xmlns:a16="http://schemas.microsoft.com/office/drawing/2014/main" id="{83F8ADE7-51E4-38DC-2B48-A4F82E0F7C46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  <a:grpFill/>
            </p:grpSpPr>
            <p:sp>
              <p:nvSpPr>
                <p:cNvPr id="3632" name="Google Shape;10974;p59">
                  <a:extLst>
                    <a:ext uri="{FF2B5EF4-FFF2-40B4-BE49-F238E27FC236}">
                      <a16:creationId xmlns:a16="http://schemas.microsoft.com/office/drawing/2014/main" id="{101146F2-7CAB-FDCA-8270-E81EAB366D6B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33" name="Google Shape;10975;p59">
                  <a:extLst>
                    <a:ext uri="{FF2B5EF4-FFF2-40B4-BE49-F238E27FC236}">
                      <a16:creationId xmlns:a16="http://schemas.microsoft.com/office/drawing/2014/main" id="{F679BCA1-DBA8-2B2F-2C3E-EB19B20BA9B8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47" name="Google Shape;10976;p59">
                <a:extLst>
                  <a:ext uri="{FF2B5EF4-FFF2-40B4-BE49-F238E27FC236}">
                    <a16:creationId xmlns:a16="http://schemas.microsoft.com/office/drawing/2014/main" id="{5C5C6F25-CF6F-1C86-0FDE-43921DD3D9FA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sp>
            <p:nvSpPr>
              <p:cNvPr id="3548" name="Google Shape;10977;p59">
                <a:extLst>
                  <a:ext uri="{FF2B5EF4-FFF2-40B4-BE49-F238E27FC236}">
                    <a16:creationId xmlns:a16="http://schemas.microsoft.com/office/drawing/2014/main" id="{AB61BB08-4D61-E466-F2C7-CF5665E2EED5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grpSp>
            <p:nvGrpSpPr>
              <p:cNvPr id="3549" name="Google Shape;10978;p59">
                <a:extLst>
                  <a:ext uri="{FF2B5EF4-FFF2-40B4-BE49-F238E27FC236}">
                    <a16:creationId xmlns:a16="http://schemas.microsoft.com/office/drawing/2014/main" id="{00EB021D-81D0-44C9-7F1D-3565F59D9282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  <a:grpFill/>
            </p:grpSpPr>
            <p:sp>
              <p:nvSpPr>
                <p:cNvPr id="3630" name="Google Shape;10979;p59">
                  <a:extLst>
                    <a:ext uri="{FF2B5EF4-FFF2-40B4-BE49-F238E27FC236}">
                      <a16:creationId xmlns:a16="http://schemas.microsoft.com/office/drawing/2014/main" id="{5DD5F46C-56F5-3F33-13C8-0418CFAE9B1E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31" name="Google Shape;10980;p59">
                  <a:extLst>
                    <a:ext uri="{FF2B5EF4-FFF2-40B4-BE49-F238E27FC236}">
                      <a16:creationId xmlns:a16="http://schemas.microsoft.com/office/drawing/2014/main" id="{BBC5A45B-C279-BA62-22B1-18574D7DBE18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50" name="Google Shape;10981;p59">
                <a:extLst>
                  <a:ext uri="{FF2B5EF4-FFF2-40B4-BE49-F238E27FC236}">
                    <a16:creationId xmlns:a16="http://schemas.microsoft.com/office/drawing/2014/main" id="{EB3A6EDE-A9FC-01E2-0D4E-DC7C43C7CCC8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  <a:grpFill/>
            </p:grpSpPr>
            <p:sp>
              <p:nvSpPr>
                <p:cNvPr id="3628" name="Google Shape;10982;p59">
                  <a:extLst>
                    <a:ext uri="{FF2B5EF4-FFF2-40B4-BE49-F238E27FC236}">
                      <a16:creationId xmlns:a16="http://schemas.microsoft.com/office/drawing/2014/main" id="{75764C89-CCD8-02B7-9783-D95649366110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29" name="Google Shape;10983;p59">
                  <a:extLst>
                    <a:ext uri="{FF2B5EF4-FFF2-40B4-BE49-F238E27FC236}">
                      <a16:creationId xmlns:a16="http://schemas.microsoft.com/office/drawing/2014/main" id="{5593CD63-654E-7AD1-222F-39CB09997268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51" name="Google Shape;10984;p59">
                <a:extLst>
                  <a:ext uri="{FF2B5EF4-FFF2-40B4-BE49-F238E27FC236}">
                    <a16:creationId xmlns:a16="http://schemas.microsoft.com/office/drawing/2014/main" id="{82685FD2-89A4-97CF-106D-3E01C3A6E170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  <a:grpFill/>
            </p:grpSpPr>
            <p:sp>
              <p:nvSpPr>
                <p:cNvPr id="3626" name="Google Shape;10985;p59">
                  <a:extLst>
                    <a:ext uri="{FF2B5EF4-FFF2-40B4-BE49-F238E27FC236}">
                      <a16:creationId xmlns:a16="http://schemas.microsoft.com/office/drawing/2014/main" id="{AD5E4889-06DA-B90C-966D-8F4CFE08217B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27" name="Google Shape;10986;p59">
                  <a:extLst>
                    <a:ext uri="{FF2B5EF4-FFF2-40B4-BE49-F238E27FC236}">
                      <a16:creationId xmlns:a16="http://schemas.microsoft.com/office/drawing/2014/main" id="{574A0667-E381-A7C9-09F7-3595C74CD833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52" name="Google Shape;10987;p59">
                <a:extLst>
                  <a:ext uri="{FF2B5EF4-FFF2-40B4-BE49-F238E27FC236}">
                    <a16:creationId xmlns:a16="http://schemas.microsoft.com/office/drawing/2014/main" id="{02075194-EE99-E5C4-7880-B804EE22DF42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  <a:grpFill/>
            </p:grpSpPr>
            <p:sp>
              <p:nvSpPr>
                <p:cNvPr id="3624" name="Google Shape;10988;p59">
                  <a:extLst>
                    <a:ext uri="{FF2B5EF4-FFF2-40B4-BE49-F238E27FC236}">
                      <a16:creationId xmlns:a16="http://schemas.microsoft.com/office/drawing/2014/main" id="{C7E12004-09B2-E25D-B035-879761CDB783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25" name="Google Shape;10989;p59">
                  <a:extLst>
                    <a:ext uri="{FF2B5EF4-FFF2-40B4-BE49-F238E27FC236}">
                      <a16:creationId xmlns:a16="http://schemas.microsoft.com/office/drawing/2014/main" id="{FDB109EC-6D94-DA3F-A8C9-842B6D620851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53" name="Google Shape;10990;p59">
                <a:extLst>
                  <a:ext uri="{FF2B5EF4-FFF2-40B4-BE49-F238E27FC236}">
                    <a16:creationId xmlns:a16="http://schemas.microsoft.com/office/drawing/2014/main" id="{0CE8CB14-73C7-2D32-B0F4-5CA6EE8DD5E7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  <a:grpFill/>
            </p:grpSpPr>
            <p:sp>
              <p:nvSpPr>
                <p:cNvPr id="3622" name="Google Shape;10991;p59">
                  <a:extLst>
                    <a:ext uri="{FF2B5EF4-FFF2-40B4-BE49-F238E27FC236}">
                      <a16:creationId xmlns:a16="http://schemas.microsoft.com/office/drawing/2014/main" id="{8CF0BB83-7D5A-E92D-2B6A-159AEB116CFC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23" name="Google Shape;10992;p59">
                  <a:extLst>
                    <a:ext uri="{FF2B5EF4-FFF2-40B4-BE49-F238E27FC236}">
                      <a16:creationId xmlns:a16="http://schemas.microsoft.com/office/drawing/2014/main" id="{126D2814-83D0-043B-9CD6-57FF02E3B7CD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54" name="Google Shape;10993;p59">
                <a:extLst>
                  <a:ext uri="{FF2B5EF4-FFF2-40B4-BE49-F238E27FC236}">
                    <a16:creationId xmlns:a16="http://schemas.microsoft.com/office/drawing/2014/main" id="{91A26E17-00C1-D75A-7BD0-B60E807AD8C5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  <a:grpFill/>
            </p:grpSpPr>
            <p:sp>
              <p:nvSpPr>
                <p:cNvPr id="3620" name="Google Shape;10994;p59">
                  <a:extLst>
                    <a:ext uri="{FF2B5EF4-FFF2-40B4-BE49-F238E27FC236}">
                      <a16:creationId xmlns:a16="http://schemas.microsoft.com/office/drawing/2014/main" id="{9C245381-901F-DE4D-3ECE-5A50C56A47CB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21" name="Google Shape;10995;p59">
                  <a:extLst>
                    <a:ext uri="{FF2B5EF4-FFF2-40B4-BE49-F238E27FC236}">
                      <a16:creationId xmlns:a16="http://schemas.microsoft.com/office/drawing/2014/main" id="{CCA08ED6-2BF4-8862-E24B-E03754F512CD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55" name="Google Shape;10996;p59">
                <a:extLst>
                  <a:ext uri="{FF2B5EF4-FFF2-40B4-BE49-F238E27FC236}">
                    <a16:creationId xmlns:a16="http://schemas.microsoft.com/office/drawing/2014/main" id="{399CA9BF-E1F2-6210-E063-DF82558F2063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  <a:grpFill/>
            </p:grpSpPr>
            <p:sp>
              <p:nvSpPr>
                <p:cNvPr id="3618" name="Google Shape;10997;p59">
                  <a:extLst>
                    <a:ext uri="{FF2B5EF4-FFF2-40B4-BE49-F238E27FC236}">
                      <a16:creationId xmlns:a16="http://schemas.microsoft.com/office/drawing/2014/main" id="{BFA963A7-DD6C-FC4F-2996-6F6E87BD947B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19" name="Google Shape;10998;p59">
                  <a:extLst>
                    <a:ext uri="{FF2B5EF4-FFF2-40B4-BE49-F238E27FC236}">
                      <a16:creationId xmlns:a16="http://schemas.microsoft.com/office/drawing/2014/main" id="{A9F46DF7-6A6E-8AEB-D70C-78BB97D18DDF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56" name="Google Shape;10999;p59">
                <a:extLst>
                  <a:ext uri="{FF2B5EF4-FFF2-40B4-BE49-F238E27FC236}">
                    <a16:creationId xmlns:a16="http://schemas.microsoft.com/office/drawing/2014/main" id="{49CB0381-FE15-9669-9226-CEB349B00946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  <a:grpFill/>
            </p:grpSpPr>
            <p:sp>
              <p:nvSpPr>
                <p:cNvPr id="3616" name="Google Shape;11000;p59">
                  <a:extLst>
                    <a:ext uri="{FF2B5EF4-FFF2-40B4-BE49-F238E27FC236}">
                      <a16:creationId xmlns:a16="http://schemas.microsoft.com/office/drawing/2014/main" id="{04931ED3-CE5B-1F19-8972-7A7293AEF4A6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17" name="Google Shape;11001;p59">
                  <a:extLst>
                    <a:ext uri="{FF2B5EF4-FFF2-40B4-BE49-F238E27FC236}">
                      <a16:creationId xmlns:a16="http://schemas.microsoft.com/office/drawing/2014/main" id="{BEA784B7-FD29-EA70-5332-A69D25904B33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57" name="Google Shape;11002;p59">
                <a:extLst>
                  <a:ext uri="{FF2B5EF4-FFF2-40B4-BE49-F238E27FC236}">
                    <a16:creationId xmlns:a16="http://schemas.microsoft.com/office/drawing/2014/main" id="{803DD106-1E58-9FF3-7BCF-9466A83FF598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  <a:grpFill/>
            </p:grpSpPr>
            <p:sp>
              <p:nvSpPr>
                <p:cNvPr id="3614" name="Google Shape;11003;p59">
                  <a:extLst>
                    <a:ext uri="{FF2B5EF4-FFF2-40B4-BE49-F238E27FC236}">
                      <a16:creationId xmlns:a16="http://schemas.microsoft.com/office/drawing/2014/main" id="{1CD96ABA-890E-6DB8-3803-272BFD880549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15" name="Google Shape;11004;p59">
                  <a:extLst>
                    <a:ext uri="{FF2B5EF4-FFF2-40B4-BE49-F238E27FC236}">
                      <a16:creationId xmlns:a16="http://schemas.microsoft.com/office/drawing/2014/main" id="{FAB0E2C6-F5F6-A77E-B5F0-71EA3C2BF3D0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58" name="Google Shape;11005;p59">
                <a:extLst>
                  <a:ext uri="{FF2B5EF4-FFF2-40B4-BE49-F238E27FC236}">
                    <a16:creationId xmlns:a16="http://schemas.microsoft.com/office/drawing/2014/main" id="{AAD619B8-6805-A74D-27CE-D62AEB535DC8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  <a:grpFill/>
            </p:grpSpPr>
            <p:sp>
              <p:nvSpPr>
                <p:cNvPr id="3612" name="Google Shape;11006;p59">
                  <a:extLst>
                    <a:ext uri="{FF2B5EF4-FFF2-40B4-BE49-F238E27FC236}">
                      <a16:creationId xmlns:a16="http://schemas.microsoft.com/office/drawing/2014/main" id="{7D995722-815C-B9E7-B263-E9C80AB3860C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13" name="Google Shape;11007;p59">
                  <a:extLst>
                    <a:ext uri="{FF2B5EF4-FFF2-40B4-BE49-F238E27FC236}">
                      <a16:creationId xmlns:a16="http://schemas.microsoft.com/office/drawing/2014/main" id="{C91A96C4-4199-1425-BBF4-8CEAE946123E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59" name="Google Shape;11008;p59">
                <a:extLst>
                  <a:ext uri="{FF2B5EF4-FFF2-40B4-BE49-F238E27FC236}">
                    <a16:creationId xmlns:a16="http://schemas.microsoft.com/office/drawing/2014/main" id="{4823A78E-2B27-97FD-841B-712516393D2E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  <a:grpFill/>
            </p:grpSpPr>
            <p:sp>
              <p:nvSpPr>
                <p:cNvPr id="3610" name="Google Shape;11009;p59">
                  <a:extLst>
                    <a:ext uri="{FF2B5EF4-FFF2-40B4-BE49-F238E27FC236}">
                      <a16:creationId xmlns:a16="http://schemas.microsoft.com/office/drawing/2014/main" id="{5D3D2335-BDA7-2362-3C85-8904C86CBCF4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11" name="Google Shape;11010;p59">
                  <a:extLst>
                    <a:ext uri="{FF2B5EF4-FFF2-40B4-BE49-F238E27FC236}">
                      <a16:creationId xmlns:a16="http://schemas.microsoft.com/office/drawing/2014/main" id="{DBFC56A6-0565-CD82-4394-0C28D39216EE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60" name="Google Shape;11011;p59">
                <a:extLst>
                  <a:ext uri="{FF2B5EF4-FFF2-40B4-BE49-F238E27FC236}">
                    <a16:creationId xmlns:a16="http://schemas.microsoft.com/office/drawing/2014/main" id="{A6CCCA13-DD85-5ACE-02F6-06B5F22F4893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  <a:grpFill/>
            </p:grpSpPr>
            <p:sp>
              <p:nvSpPr>
                <p:cNvPr id="3608" name="Google Shape;11012;p59">
                  <a:extLst>
                    <a:ext uri="{FF2B5EF4-FFF2-40B4-BE49-F238E27FC236}">
                      <a16:creationId xmlns:a16="http://schemas.microsoft.com/office/drawing/2014/main" id="{AFFA3462-9286-B37D-CFCB-0B04FF9CAC8A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09" name="Google Shape;11013;p59">
                  <a:extLst>
                    <a:ext uri="{FF2B5EF4-FFF2-40B4-BE49-F238E27FC236}">
                      <a16:creationId xmlns:a16="http://schemas.microsoft.com/office/drawing/2014/main" id="{90BC736C-1FF7-F346-7E57-1D5334CEDAFF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61" name="Google Shape;11014;p59">
                <a:extLst>
                  <a:ext uri="{FF2B5EF4-FFF2-40B4-BE49-F238E27FC236}">
                    <a16:creationId xmlns:a16="http://schemas.microsoft.com/office/drawing/2014/main" id="{640AE179-561C-17D4-777A-6395D3D5EB56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  <a:grpFill/>
            </p:grpSpPr>
            <p:sp>
              <p:nvSpPr>
                <p:cNvPr id="3606" name="Google Shape;11015;p59">
                  <a:extLst>
                    <a:ext uri="{FF2B5EF4-FFF2-40B4-BE49-F238E27FC236}">
                      <a16:creationId xmlns:a16="http://schemas.microsoft.com/office/drawing/2014/main" id="{CB0F5799-2BD3-1B5C-450E-967107C68C40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07" name="Google Shape;11016;p59">
                  <a:extLst>
                    <a:ext uri="{FF2B5EF4-FFF2-40B4-BE49-F238E27FC236}">
                      <a16:creationId xmlns:a16="http://schemas.microsoft.com/office/drawing/2014/main" id="{344E7DC8-CA06-FC9C-2B7E-70FDCDCE16E0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62" name="Google Shape;11017;p59">
                <a:extLst>
                  <a:ext uri="{FF2B5EF4-FFF2-40B4-BE49-F238E27FC236}">
                    <a16:creationId xmlns:a16="http://schemas.microsoft.com/office/drawing/2014/main" id="{F326729A-BF5F-E03C-AE57-F1B074FEC42A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  <a:grpFill/>
            </p:grpSpPr>
            <p:sp>
              <p:nvSpPr>
                <p:cNvPr id="3604" name="Google Shape;11018;p59">
                  <a:extLst>
                    <a:ext uri="{FF2B5EF4-FFF2-40B4-BE49-F238E27FC236}">
                      <a16:creationId xmlns:a16="http://schemas.microsoft.com/office/drawing/2014/main" id="{C39E2CB0-E444-FC62-FB2C-D6CF7138F215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05" name="Google Shape;11019;p59">
                  <a:extLst>
                    <a:ext uri="{FF2B5EF4-FFF2-40B4-BE49-F238E27FC236}">
                      <a16:creationId xmlns:a16="http://schemas.microsoft.com/office/drawing/2014/main" id="{247890F4-2943-AA72-4142-375937B2CAF4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63" name="Google Shape;11020;p59">
                <a:extLst>
                  <a:ext uri="{FF2B5EF4-FFF2-40B4-BE49-F238E27FC236}">
                    <a16:creationId xmlns:a16="http://schemas.microsoft.com/office/drawing/2014/main" id="{DE03EBE0-8C4F-5EF1-D3E3-0E81B7D13682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  <a:grpFill/>
            </p:grpSpPr>
            <p:sp>
              <p:nvSpPr>
                <p:cNvPr id="3602" name="Google Shape;11021;p59">
                  <a:extLst>
                    <a:ext uri="{FF2B5EF4-FFF2-40B4-BE49-F238E27FC236}">
                      <a16:creationId xmlns:a16="http://schemas.microsoft.com/office/drawing/2014/main" id="{043669CB-80B1-45B6-046B-2A85CDA32E03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03" name="Google Shape;11022;p59">
                  <a:extLst>
                    <a:ext uri="{FF2B5EF4-FFF2-40B4-BE49-F238E27FC236}">
                      <a16:creationId xmlns:a16="http://schemas.microsoft.com/office/drawing/2014/main" id="{BB328890-64DA-1883-3EF9-5085C53FAAEA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64" name="Google Shape;11023;p59">
                <a:extLst>
                  <a:ext uri="{FF2B5EF4-FFF2-40B4-BE49-F238E27FC236}">
                    <a16:creationId xmlns:a16="http://schemas.microsoft.com/office/drawing/2014/main" id="{F3A6F9D4-C103-2D59-726B-1DB4BF981308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  <a:grpFill/>
            </p:grpSpPr>
            <p:sp>
              <p:nvSpPr>
                <p:cNvPr id="3600" name="Google Shape;11024;p59">
                  <a:extLst>
                    <a:ext uri="{FF2B5EF4-FFF2-40B4-BE49-F238E27FC236}">
                      <a16:creationId xmlns:a16="http://schemas.microsoft.com/office/drawing/2014/main" id="{CF4E5F25-8AF0-07C2-E0C8-D14F78FD9EC7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601" name="Google Shape;11025;p59">
                  <a:extLst>
                    <a:ext uri="{FF2B5EF4-FFF2-40B4-BE49-F238E27FC236}">
                      <a16:creationId xmlns:a16="http://schemas.microsoft.com/office/drawing/2014/main" id="{461B2529-CE69-143A-8407-64D04EB86D7A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65" name="Google Shape;11026;p59">
                <a:extLst>
                  <a:ext uri="{FF2B5EF4-FFF2-40B4-BE49-F238E27FC236}">
                    <a16:creationId xmlns:a16="http://schemas.microsoft.com/office/drawing/2014/main" id="{8C2C2296-DBCC-DFB5-A547-17EA60301272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  <a:grpFill/>
            </p:grpSpPr>
            <p:sp>
              <p:nvSpPr>
                <p:cNvPr id="3598" name="Google Shape;11027;p59">
                  <a:extLst>
                    <a:ext uri="{FF2B5EF4-FFF2-40B4-BE49-F238E27FC236}">
                      <a16:creationId xmlns:a16="http://schemas.microsoft.com/office/drawing/2014/main" id="{7EFC6B42-8806-A312-FA28-11ADD46AD609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599" name="Google Shape;11028;p59">
                  <a:extLst>
                    <a:ext uri="{FF2B5EF4-FFF2-40B4-BE49-F238E27FC236}">
                      <a16:creationId xmlns:a16="http://schemas.microsoft.com/office/drawing/2014/main" id="{76839452-F374-6B26-31F9-52FE63F2775D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66" name="Google Shape;11029;p59">
                <a:extLst>
                  <a:ext uri="{FF2B5EF4-FFF2-40B4-BE49-F238E27FC236}">
                    <a16:creationId xmlns:a16="http://schemas.microsoft.com/office/drawing/2014/main" id="{B632165C-2B9E-3D63-7538-10944C7D2CD3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  <a:grpFill/>
            </p:grpSpPr>
            <p:sp>
              <p:nvSpPr>
                <p:cNvPr id="3596" name="Google Shape;11030;p59">
                  <a:extLst>
                    <a:ext uri="{FF2B5EF4-FFF2-40B4-BE49-F238E27FC236}">
                      <a16:creationId xmlns:a16="http://schemas.microsoft.com/office/drawing/2014/main" id="{F15D894E-D028-31C2-81E9-CFF75B0FD24D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597" name="Google Shape;11031;p59">
                  <a:extLst>
                    <a:ext uri="{FF2B5EF4-FFF2-40B4-BE49-F238E27FC236}">
                      <a16:creationId xmlns:a16="http://schemas.microsoft.com/office/drawing/2014/main" id="{5B748C7D-172E-9173-B638-42CCF3331E46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67" name="Google Shape;11032;p59">
                <a:extLst>
                  <a:ext uri="{FF2B5EF4-FFF2-40B4-BE49-F238E27FC236}">
                    <a16:creationId xmlns:a16="http://schemas.microsoft.com/office/drawing/2014/main" id="{B5F06CA2-1021-E8B5-3F91-BFED2358207D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  <a:grpFill/>
            </p:grpSpPr>
            <p:sp>
              <p:nvSpPr>
                <p:cNvPr id="3594" name="Google Shape;11033;p59">
                  <a:extLst>
                    <a:ext uri="{FF2B5EF4-FFF2-40B4-BE49-F238E27FC236}">
                      <a16:creationId xmlns:a16="http://schemas.microsoft.com/office/drawing/2014/main" id="{0E4889AE-3202-6DAA-01D7-38E5A104F3B4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595" name="Google Shape;11034;p59">
                  <a:extLst>
                    <a:ext uri="{FF2B5EF4-FFF2-40B4-BE49-F238E27FC236}">
                      <a16:creationId xmlns:a16="http://schemas.microsoft.com/office/drawing/2014/main" id="{E5EAA745-C65C-3B00-AD34-AB344E2C97C0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68" name="Google Shape;11035;p59">
                <a:extLst>
                  <a:ext uri="{FF2B5EF4-FFF2-40B4-BE49-F238E27FC236}">
                    <a16:creationId xmlns:a16="http://schemas.microsoft.com/office/drawing/2014/main" id="{370842F9-3A9D-33B1-22E9-13EB2108F15E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  <a:grpFill/>
            </p:grpSpPr>
            <p:sp>
              <p:nvSpPr>
                <p:cNvPr id="3592" name="Google Shape;11036;p59">
                  <a:extLst>
                    <a:ext uri="{FF2B5EF4-FFF2-40B4-BE49-F238E27FC236}">
                      <a16:creationId xmlns:a16="http://schemas.microsoft.com/office/drawing/2014/main" id="{A46AF614-73BE-68BA-9D90-136147A6A1EE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593" name="Google Shape;11037;p59">
                  <a:extLst>
                    <a:ext uri="{FF2B5EF4-FFF2-40B4-BE49-F238E27FC236}">
                      <a16:creationId xmlns:a16="http://schemas.microsoft.com/office/drawing/2014/main" id="{8EC7FCD3-B1DB-A643-056E-C7C631B08FE3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69" name="Google Shape;11038;p59">
                <a:extLst>
                  <a:ext uri="{FF2B5EF4-FFF2-40B4-BE49-F238E27FC236}">
                    <a16:creationId xmlns:a16="http://schemas.microsoft.com/office/drawing/2014/main" id="{9651E954-511D-4CD3-7B88-0CE51254431E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  <a:grpFill/>
            </p:grpSpPr>
            <p:sp>
              <p:nvSpPr>
                <p:cNvPr id="3590" name="Google Shape;11039;p59">
                  <a:extLst>
                    <a:ext uri="{FF2B5EF4-FFF2-40B4-BE49-F238E27FC236}">
                      <a16:creationId xmlns:a16="http://schemas.microsoft.com/office/drawing/2014/main" id="{70881ED3-D30E-0478-1796-97B22E4810E7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591" name="Google Shape;11040;p59">
                  <a:extLst>
                    <a:ext uri="{FF2B5EF4-FFF2-40B4-BE49-F238E27FC236}">
                      <a16:creationId xmlns:a16="http://schemas.microsoft.com/office/drawing/2014/main" id="{D76DDDBD-DCBD-47F9-E866-D7C20E970105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70" name="Google Shape;11041;p59">
                <a:extLst>
                  <a:ext uri="{FF2B5EF4-FFF2-40B4-BE49-F238E27FC236}">
                    <a16:creationId xmlns:a16="http://schemas.microsoft.com/office/drawing/2014/main" id="{1F60EBBD-8CE3-EAB0-850E-888CAB64246B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  <a:grpFill/>
            </p:grpSpPr>
            <p:sp>
              <p:nvSpPr>
                <p:cNvPr id="3588" name="Google Shape;11042;p59">
                  <a:extLst>
                    <a:ext uri="{FF2B5EF4-FFF2-40B4-BE49-F238E27FC236}">
                      <a16:creationId xmlns:a16="http://schemas.microsoft.com/office/drawing/2014/main" id="{D149A8CF-2AFD-4E3A-63E2-77A69691D8BD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589" name="Google Shape;11043;p59">
                  <a:extLst>
                    <a:ext uri="{FF2B5EF4-FFF2-40B4-BE49-F238E27FC236}">
                      <a16:creationId xmlns:a16="http://schemas.microsoft.com/office/drawing/2014/main" id="{D7697D0A-7638-44B5-E38A-DBAD4A683E14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71" name="Google Shape;11044;p59">
                <a:extLst>
                  <a:ext uri="{FF2B5EF4-FFF2-40B4-BE49-F238E27FC236}">
                    <a16:creationId xmlns:a16="http://schemas.microsoft.com/office/drawing/2014/main" id="{47DD1513-E917-DC5F-8E9E-260EC1F9C4F0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  <a:grpFill/>
            </p:grpSpPr>
            <p:sp>
              <p:nvSpPr>
                <p:cNvPr id="3586" name="Google Shape;11045;p59">
                  <a:extLst>
                    <a:ext uri="{FF2B5EF4-FFF2-40B4-BE49-F238E27FC236}">
                      <a16:creationId xmlns:a16="http://schemas.microsoft.com/office/drawing/2014/main" id="{2E3B5DD8-A591-8B0D-C1A7-B9C8AB30441A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587" name="Google Shape;11046;p59">
                  <a:extLst>
                    <a:ext uri="{FF2B5EF4-FFF2-40B4-BE49-F238E27FC236}">
                      <a16:creationId xmlns:a16="http://schemas.microsoft.com/office/drawing/2014/main" id="{BB5DCA1F-13EE-D3DC-F274-E1101DDF0F99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72" name="Google Shape;11047;p59">
                <a:extLst>
                  <a:ext uri="{FF2B5EF4-FFF2-40B4-BE49-F238E27FC236}">
                    <a16:creationId xmlns:a16="http://schemas.microsoft.com/office/drawing/2014/main" id="{52F6B7C8-16B7-AA97-A7A6-6EC1A6CBDAA8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  <a:grpFill/>
            </p:grpSpPr>
            <p:sp>
              <p:nvSpPr>
                <p:cNvPr id="3584" name="Google Shape;11048;p59">
                  <a:extLst>
                    <a:ext uri="{FF2B5EF4-FFF2-40B4-BE49-F238E27FC236}">
                      <a16:creationId xmlns:a16="http://schemas.microsoft.com/office/drawing/2014/main" id="{D9E77A09-03E6-8CF2-D6F9-01BA4822BCE8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585" name="Google Shape;11049;p59">
                  <a:extLst>
                    <a:ext uri="{FF2B5EF4-FFF2-40B4-BE49-F238E27FC236}">
                      <a16:creationId xmlns:a16="http://schemas.microsoft.com/office/drawing/2014/main" id="{6FFFE1B6-74E8-47AA-E34E-40330F63EFE8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73" name="Google Shape;11050;p59">
                <a:extLst>
                  <a:ext uri="{FF2B5EF4-FFF2-40B4-BE49-F238E27FC236}">
                    <a16:creationId xmlns:a16="http://schemas.microsoft.com/office/drawing/2014/main" id="{F512A713-89D5-F579-DF40-089FB0D7D100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sp>
            <p:nvSpPr>
              <p:cNvPr id="3574" name="Google Shape;11051;p59">
                <a:extLst>
                  <a:ext uri="{FF2B5EF4-FFF2-40B4-BE49-F238E27FC236}">
                    <a16:creationId xmlns:a16="http://schemas.microsoft.com/office/drawing/2014/main" id="{8403AC8E-EDD1-2BDA-9B7F-E333A04164D4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grpSp>
            <p:nvGrpSpPr>
              <p:cNvPr id="3575" name="Google Shape;11052;p59">
                <a:extLst>
                  <a:ext uri="{FF2B5EF4-FFF2-40B4-BE49-F238E27FC236}">
                    <a16:creationId xmlns:a16="http://schemas.microsoft.com/office/drawing/2014/main" id="{12D066BC-AA5E-0154-5017-5F041C8B9302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  <a:grpFill/>
            </p:grpSpPr>
            <p:sp>
              <p:nvSpPr>
                <p:cNvPr id="3582" name="Google Shape;11053;p59">
                  <a:extLst>
                    <a:ext uri="{FF2B5EF4-FFF2-40B4-BE49-F238E27FC236}">
                      <a16:creationId xmlns:a16="http://schemas.microsoft.com/office/drawing/2014/main" id="{D2FD8F3F-9395-2A03-54B6-00ACF2381478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583" name="Google Shape;11054;p59">
                  <a:extLst>
                    <a:ext uri="{FF2B5EF4-FFF2-40B4-BE49-F238E27FC236}">
                      <a16:creationId xmlns:a16="http://schemas.microsoft.com/office/drawing/2014/main" id="{07D91493-FF29-0633-D798-833EB88180D8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76" name="Google Shape;11055;p59">
                <a:extLst>
                  <a:ext uri="{FF2B5EF4-FFF2-40B4-BE49-F238E27FC236}">
                    <a16:creationId xmlns:a16="http://schemas.microsoft.com/office/drawing/2014/main" id="{B0031DE0-D37D-CF38-E068-65AC6E44E06E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  <a:grpFill/>
            </p:grpSpPr>
            <p:sp>
              <p:nvSpPr>
                <p:cNvPr id="3580" name="Google Shape;11056;p59">
                  <a:extLst>
                    <a:ext uri="{FF2B5EF4-FFF2-40B4-BE49-F238E27FC236}">
                      <a16:creationId xmlns:a16="http://schemas.microsoft.com/office/drawing/2014/main" id="{576EECD2-5F3B-E37C-B221-1F45EC8CF19F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581" name="Google Shape;11057;p59">
                  <a:extLst>
                    <a:ext uri="{FF2B5EF4-FFF2-40B4-BE49-F238E27FC236}">
                      <a16:creationId xmlns:a16="http://schemas.microsoft.com/office/drawing/2014/main" id="{8EFDC861-8D7E-22FD-B9D7-0EF75AD5C6B2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77" name="Google Shape;11058;p59">
                <a:extLst>
                  <a:ext uri="{FF2B5EF4-FFF2-40B4-BE49-F238E27FC236}">
                    <a16:creationId xmlns:a16="http://schemas.microsoft.com/office/drawing/2014/main" id="{8D095555-92D6-07C5-7C1C-684E468EC5E9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  <a:grpFill/>
            </p:grpSpPr>
            <p:sp>
              <p:nvSpPr>
                <p:cNvPr id="3578" name="Google Shape;11059;p59">
                  <a:extLst>
                    <a:ext uri="{FF2B5EF4-FFF2-40B4-BE49-F238E27FC236}">
                      <a16:creationId xmlns:a16="http://schemas.microsoft.com/office/drawing/2014/main" id="{643CAA89-97F2-83A4-5C12-46FF9A92FF8A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579" name="Google Shape;11060;p59">
                  <a:extLst>
                    <a:ext uri="{FF2B5EF4-FFF2-40B4-BE49-F238E27FC236}">
                      <a16:creationId xmlns:a16="http://schemas.microsoft.com/office/drawing/2014/main" id="{91F103E7-5183-CC6A-5D66-0602E32563F0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70" name="Google Shape;11061;p59">
              <a:extLst>
                <a:ext uri="{FF2B5EF4-FFF2-40B4-BE49-F238E27FC236}">
                  <a16:creationId xmlns:a16="http://schemas.microsoft.com/office/drawing/2014/main" id="{1130980E-4CD0-8ABD-6BCF-EC2D77EE91C8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  <a:grpFill/>
          </p:grpSpPr>
          <p:grpSp>
            <p:nvGrpSpPr>
              <p:cNvPr id="3271" name="Google Shape;11062;p59">
                <a:extLst>
                  <a:ext uri="{FF2B5EF4-FFF2-40B4-BE49-F238E27FC236}">
                    <a16:creationId xmlns:a16="http://schemas.microsoft.com/office/drawing/2014/main" id="{549E5F29-0B0F-2286-7C8D-BB17EEEEEBD5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  <a:grpFill/>
            </p:grpSpPr>
            <p:sp>
              <p:nvSpPr>
                <p:cNvPr id="3409" name="Google Shape;11063;p59">
                  <a:extLst>
                    <a:ext uri="{FF2B5EF4-FFF2-40B4-BE49-F238E27FC236}">
                      <a16:creationId xmlns:a16="http://schemas.microsoft.com/office/drawing/2014/main" id="{D01B8CD0-280E-1A4C-6959-4E65FF640352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10" name="Google Shape;11064;p59">
                  <a:extLst>
                    <a:ext uri="{FF2B5EF4-FFF2-40B4-BE49-F238E27FC236}">
                      <a16:creationId xmlns:a16="http://schemas.microsoft.com/office/drawing/2014/main" id="{26A6617D-25C7-006A-F5DC-30BDC8347C09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11" name="Google Shape;11065;p59">
                  <a:extLst>
                    <a:ext uri="{FF2B5EF4-FFF2-40B4-BE49-F238E27FC236}">
                      <a16:creationId xmlns:a16="http://schemas.microsoft.com/office/drawing/2014/main" id="{AFAB6329-5EF5-EBBB-A422-5974F43AA6D8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12" name="Google Shape;11066;p59">
                  <a:extLst>
                    <a:ext uri="{FF2B5EF4-FFF2-40B4-BE49-F238E27FC236}">
                      <a16:creationId xmlns:a16="http://schemas.microsoft.com/office/drawing/2014/main" id="{01F1A2BF-F5D8-23B7-E623-B7718BCCC777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13" name="Google Shape;11067;p59">
                  <a:extLst>
                    <a:ext uri="{FF2B5EF4-FFF2-40B4-BE49-F238E27FC236}">
                      <a16:creationId xmlns:a16="http://schemas.microsoft.com/office/drawing/2014/main" id="{442DB83A-D578-FD94-65EB-F129D01CF89B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14" name="Google Shape;11068;p59">
                  <a:extLst>
                    <a:ext uri="{FF2B5EF4-FFF2-40B4-BE49-F238E27FC236}">
                      <a16:creationId xmlns:a16="http://schemas.microsoft.com/office/drawing/2014/main" id="{EEF3BABC-143D-34CB-6EC6-16C5D43F46C7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15" name="Google Shape;11069;p59">
                  <a:extLst>
                    <a:ext uri="{FF2B5EF4-FFF2-40B4-BE49-F238E27FC236}">
                      <a16:creationId xmlns:a16="http://schemas.microsoft.com/office/drawing/2014/main" id="{5D1B0BF5-9662-EDBF-9A05-70210379FD5D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16" name="Google Shape;11070;p59">
                  <a:extLst>
                    <a:ext uri="{FF2B5EF4-FFF2-40B4-BE49-F238E27FC236}">
                      <a16:creationId xmlns:a16="http://schemas.microsoft.com/office/drawing/2014/main" id="{24AD6A1E-7361-CCA9-BFAF-694D112FB3D4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17" name="Google Shape;11071;p59">
                  <a:extLst>
                    <a:ext uri="{FF2B5EF4-FFF2-40B4-BE49-F238E27FC236}">
                      <a16:creationId xmlns:a16="http://schemas.microsoft.com/office/drawing/2014/main" id="{A7AF9617-D634-749D-784F-7699008FDF3A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18" name="Google Shape;11072;p59">
                  <a:extLst>
                    <a:ext uri="{FF2B5EF4-FFF2-40B4-BE49-F238E27FC236}">
                      <a16:creationId xmlns:a16="http://schemas.microsoft.com/office/drawing/2014/main" id="{FF8EA66C-99DD-0221-392B-89A12FE3FC5C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19" name="Google Shape;11073;p59">
                  <a:extLst>
                    <a:ext uri="{FF2B5EF4-FFF2-40B4-BE49-F238E27FC236}">
                      <a16:creationId xmlns:a16="http://schemas.microsoft.com/office/drawing/2014/main" id="{5178EE3B-FFC6-C98E-CB8F-EF2F181FC63C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20" name="Google Shape;11074;p59">
                  <a:extLst>
                    <a:ext uri="{FF2B5EF4-FFF2-40B4-BE49-F238E27FC236}">
                      <a16:creationId xmlns:a16="http://schemas.microsoft.com/office/drawing/2014/main" id="{EB98E934-A761-9D57-3C5C-8AAD0CEE37B5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21" name="Google Shape;11075;p59">
                  <a:extLst>
                    <a:ext uri="{FF2B5EF4-FFF2-40B4-BE49-F238E27FC236}">
                      <a16:creationId xmlns:a16="http://schemas.microsoft.com/office/drawing/2014/main" id="{A27E54AC-8B7D-544B-4B67-C93D618780E7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22" name="Google Shape;11076;p59">
                  <a:extLst>
                    <a:ext uri="{FF2B5EF4-FFF2-40B4-BE49-F238E27FC236}">
                      <a16:creationId xmlns:a16="http://schemas.microsoft.com/office/drawing/2014/main" id="{19E2933D-A4F0-2804-33FF-AF924B8C8601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23" name="Google Shape;11077;p59">
                  <a:extLst>
                    <a:ext uri="{FF2B5EF4-FFF2-40B4-BE49-F238E27FC236}">
                      <a16:creationId xmlns:a16="http://schemas.microsoft.com/office/drawing/2014/main" id="{1CCDF3BC-6207-2717-F759-8C0C391D7E96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24" name="Google Shape;11078;p59">
                  <a:extLst>
                    <a:ext uri="{FF2B5EF4-FFF2-40B4-BE49-F238E27FC236}">
                      <a16:creationId xmlns:a16="http://schemas.microsoft.com/office/drawing/2014/main" id="{986A858B-61C0-23D0-0384-1DE7F8C665BD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25" name="Google Shape;11079;p59">
                  <a:extLst>
                    <a:ext uri="{FF2B5EF4-FFF2-40B4-BE49-F238E27FC236}">
                      <a16:creationId xmlns:a16="http://schemas.microsoft.com/office/drawing/2014/main" id="{8B568D13-9681-AAD9-07C5-33B52DE31C59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26" name="Google Shape;11080;p59">
                  <a:extLst>
                    <a:ext uri="{FF2B5EF4-FFF2-40B4-BE49-F238E27FC236}">
                      <a16:creationId xmlns:a16="http://schemas.microsoft.com/office/drawing/2014/main" id="{73DC5124-2B56-C82A-C794-6AC35B01932B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27" name="Google Shape;11081;p59">
                  <a:extLst>
                    <a:ext uri="{FF2B5EF4-FFF2-40B4-BE49-F238E27FC236}">
                      <a16:creationId xmlns:a16="http://schemas.microsoft.com/office/drawing/2014/main" id="{6307A797-F131-2999-BE29-E8502045ECFF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28" name="Google Shape;11082;p59">
                  <a:extLst>
                    <a:ext uri="{FF2B5EF4-FFF2-40B4-BE49-F238E27FC236}">
                      <a16:creationId xmlns:a16="http://schemas.microsoft.com/office/drawing/2014/main" id="{E18B4A99-27B1-C0F8-B8FA-7B1898099A0D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29" name="Google Shape;11083;p59">
                  <a:extLst>
                    <a:ext uri="{FF2B5EF4-FFF2-40B4-BE49-F238E27FC236}">
                      <a16:creationId xmlns:a16="http://schemas.microsoft.com/office/drawing/2014/main" id="{719EA87F-71CE-3BE6-B4C4-0839653290AB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30" name="Google Shape;11084;p59">
                  <a:extLst>
                    <a:ext uri="{FF2B5EF4-FFF2-40B4-BE49-F238E27FC236}">
                      <a16:creationId xmlns:a16="http://schemas.microsoft.com/office/drawing/2014/main" id="{1533CCD1-909B-A444-6E27-E4E8F4311CB9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31" name="Google Shape;11085;p59">
                  <a:extLst>
                    <a:ext uri="{FF2B5EF4-FFF2-40B4-BE49-F238E27FC236}">
                      <a16:creationId xmlns:a16="http://schemas.microsoft.com/office/drawing/2014/main" id="{C58EA627-3668-53D1-6FE5-0911C3EC74FD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32" name="Google Shape;11086;p59">
                  <a:extLst>
                    <a:ext uri="{FF2B5EF4-FFF2-40B4-BE49-F238E27FC236}">
                      <a16:creationId xmlns:a16="http://schemas.microsoft.com/office/drawing/2014/main" id="{DB6A6C41-8617-1325-BE80-3B7A5A4D919C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33" name="Google Shape;11087;p59">
                  <a:extLst>
                    <a:ext uri="{FF2B5EF4-FFF2-40B4-BE49-F238E27FC236}">
                      <a16:creationId xmlns:a16="http://schemas.microsoft.com/office/drawing/2014/main" id="{BD9FF0C8-2A32-FB25-7495-DA2C3D49516D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34" name="Google Shape;11088;p59">
                  <a:extLst>
                    <a:ext uri="{FF2B5EF4-FFF2-40B4-BE49-F238E27FC236}">
                      <a16:creationId xmlns:a16="http://schemas.microsoft.com/office/drawing/2014/main" id="{3C463E2A-8D5E-42B9-3CE3-B13376CBE803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35" name="Google Shape;11089;p59">
                  <a:extLst>
                    <a:ext uri="{FF2B5EF4-FFF2-40B4-BE49-F238E27FC236}">
                      <a16:creationId xmlns:a16="http://schemas.microsoft.com/office/drawing/2014/main" id="{5FA7077D-9F08-4B9B-DDB2-9683BC1F6638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36" name="Google Shape;11090;p59">
                  <a:extLst>
                    <a:ext uri="{FF2B5EF4-FFF2-40B4-BE49-F238E27FC236}">
                      <a16:creationId xmlns:a16="http://schemas.microsoft.com/office/drawing/2014/main" id="{7BBC54DF-5AA0-6324-F1F9-B9BA99382FAD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37" name="Google Shape;11091;p59">
                  <a:extLst>
                    <a:ext uri="{FF2B5EF4-FFF2-40B4-BE49-F238E27FC236}">
                      <a16:creationId xmlns:a16="http://schemas.microsoft.com/office/drawing/2014/main" id="{503B671B-AAE9-BF38-5C48-A7CE8B7D2961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38" name="Google Shape;11092;p59">
                  <a:extLst>
                    <a:ext uri="{FF2B5EF4-FFF2-40B4-BE49-F238E27FC236}">
                      <a16:creationId xmlns:a16="http://schemas.microsoft.com/office/drawing/2014/main" id="{D3086FBC-2A43-70E3-1E6F-5F1397E93BF2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39" name="Google Shape;11093;p59">
                  <a:extLst>
                    <a:ext uri="{FF2B5EF4-FFF2-40B4-BE49-F238E27FC236}">
                      <a16:creationId xmlns:a16="http://schemas.microsoft.com/office/drawing/2014/main" id="{84EC3232-C241-0DA9-B1BF-F8DD288D1CA7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40" name="Google Shape;11094;p59">
                  <a:extLst>
                    <a:ext uri="{FF2B5EF4-FFF2-40B4-BE49-F238E27FC236}">
                      <a16:creationId xmlns:a16="http://schemas.microsoft.com/office/drawing/2014/main" id="{53FA01C2-5CBE-A804-4F06-C62EE5B5EE80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41" name="Google Shape;11095;p59">
                  <a:extLst>
                    <a:ext uri="{FF2B5EF4-FFF2-40B4-BE49-F238E27FC236}">
                      <a16:creationId xmlns:a16="http://schemas.microsoft.com/office/drawing/2014/main" id="{0031D14B-9E98-7F56-F59B-55742A3DBA59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42" name="Google Shape;11096;p59">
                  <a:extLst>
                    <a:ext uri="{FF2B5EF4-FFF2-40B4-BE49-F238E27FC236}">
                      <a16:creationId xmlns:a16="http://schemas.microsoft.com/office/drawing/2014/main" id="{8FE5BB9C-14AB-3E8E-0E20-D7D18B1C3C33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43" name="Google Shape;11097;p59">
                  <a:extLst>
                    <a:ext uri="{FF2B5EF4-FFF2-40B4-BE49-F238E27FC236}">
                      <a16:creationId xmlns:a16="http://schemas.microsoft.com/office/drawing/2014/main" id="{183C11C5-EFB1-D918-93A4-47EC37FD3233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44" name="Google Shape;11098;p59">
                  <a:extLst>
                    <a:ext uri="{FF2B5EF4-FFF2-40B4-BE49-F238E27FC236}">
                      <a16:creationId xmlns:a16="http://schemas.microsoft.com/office/drawing/2014/main" id="{D01E7326-C739-0D8E-C31B-1B442450F206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45" name="Google Shape;11099;p59">
                  <a:extLst>
                    <a:ext uri="{FF2B5EF4-FFF2-40B4-BE49-F238E27FC236}">
                      <a16:creationId xmlns:a16="http://schemas.microsoft.com/office/drawing/2014/main" id="{07D083D9-0615-AFF3-B646-26AEAC69EE13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46" name="Google Shape;11100;p59">
                  <a:extLst>
                    <a:ext uri="{FF2B5EF4-FFF2-40B4-BE49-F238E27FC236}">
                      <a16:creationId xmlns:a16="http://schemas.microsoft.com/office/drawing/2014/main" id="{2911EFCF-0A72-7A3F-CAB1-1B2C58254899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47" name="Google Shape;11101;p59">
                  <a:extLst>
                    <a:ext uri="{FF2B5EF4-FFF2-40B4-BE49-F238E27FC236}">
                      <a16:creationId xmlns:a16="http://schemas.microsoft.com/office/drawing/2014/main" id="{DD4749FA-58B5-4559-2D57-645731090589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48" name="Google Shape;11102;p59">
                  <a:extLst>
                    <a:ext uri="{FF2B5EF4-FFF2-40B4-BE49-F238E27FC236}">
                      <a16:creationId xmlns:a16="http://schemas.microsoft.com/office/drawing/2014/main" id="{936A0964-C413-12C3-7A6D-99D48DFB6738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49" name="Google Shape;11103;p59">
                  <a:extLst>
                    <a:ext uri="{FF2B5EF4-FFF2-40B4-BE49-F238E27FC236}">
                      <a16:creationId xmlns:a16="http://schemas.microsoft.com/office/drawing/2014/main" id="{901380CA-0B1D-B7B5-EA93-623A20B4F7BD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50" name="Google Shape;11104;p59">
                  <a:extLst>
                    <a:ext uri="{FF2B5EF4-FFF2-40B4-BE49-F238E27FC236}">
                      <a16:creationId xmlns:a16="http://schemas.microsoft.com/office/drawing/2014/main" id="{BBF92F0D-AF75-134C-2E32-E9D4E1B30996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51" name="Google Shape;11105;p59">
                  <a:extLst>
                    <a:ext uri="{FF2B5EF4-FFF2-40B4-BE49-F238E27FC236}">
                      <a16:creationId xmlns:a16="http://schemas.microsoft.com/office/drawing/2014/main" id="{CED95171-4FF9-6A2D-79F7-63248FF14DE5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52" name="Google Shape;11106;p59">
                  <a:extLst>
                    <a:ext uri="{FF2B5EF4-FFF2-40B4-BE49-F238E27FC236}">
                      <a16:creationId xmlns:a16="http://schemas.microsoft.com/office/drawing/2014/main" id="{2B47B060-49CD-188E-5AE2-65BE97C0105D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53" name="Google Shape;11107;p59">
                  <a:extLst>
                    <a:ext uri="{FF2B5EF4-FFF2-40B4-BE49-F238E27FC236}">
                      <a16:creationId xmlns:a16="http://schemas.microsoft.com/office/drawing/2014/main" id="{F9736A09-3EBD-E9A1-E0DC-2E5FC248FBE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54" name="Google Shape;11108;p59">
                  <a:extLst>
                    <a:ext uri="{FF2B5EF4-FFF2-40B4-BE49-F238E27FC236}">
                      <a16:creationId xmlns:a16="http://schemas.microsoft.com/office/drawing/2014/main" id="{51637350-3259-85D8-452D-0883371FCF79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55" name="Google Shape;11109;p59">
                  <a:extLst>
                    <a:ext uri="{FF2B5EF4-FFF2-40B4-BE49-F238E27FC236}">
                      <a16:creationId xmlns:a16="http://schemas.microsoft.com/office/drawing/2014/main" id="{E602F28C-14BA-D830-D1C8-C51C6D776A7C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56" name="Google Shape;11110;p59">
                  <a:extLst>
                    <a:ext uri="{FF2B5EF4-FFF2-40B4-BE49-F238E27FC236}">
                      <a16:creationId xmlns:a16="http://schemas.microsoft.com/office/drawing/2014/main" id="{0FBB5611-23AE-A966-486C-3B538CA4CBCA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57" name="Google Shape;11111;p59">
                  <a:extLst>
                    <a:ext uri="{FF2B5EF4-FFF2-40B4-BE49-F238E27FC236}">
                      <a16:creationId xmlns:a16="http://schemas.microsoft.com/office/drawing/2014/main" id="{A56E47D9-959A-9AC5-7B07-6942E4BAAE9E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58" name="Google Shape;11112;p59">
                  <a:extLst>
                    <a:ext uri="{FF2B5EF4-FFF2-40B4-BE49-F238E27FC236}">
                      <a16:creationId xmlns:a16="http://schemas.microsoft.com/office/drawing/2014/main" id="{2184DAEB-94C5-671D-FBDA-2F5811457DFC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59" name="Google Shape;11113;p59">
                  <a:extLst>
                    <a:ext uri="{FF2B5EF4-FFF2-40B4-BE49-F238E27FC236}">
                      <a16:creationId xmlns:a16="http://schemas.microsoft.com/office/drawing/2014/main" id="{221CB09C-75C0-5B2C-75ED-7D5EEBA8EA68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60" name="Google Shape;11114;p59">
                  <a:extLst>
                    <a:ext uri="{FF2B5EF4-FFF2-40B4-BE49-F238E27FC236}">
                      <a16:creationId xmlns:a16="http://schemas.microsoft.com/office/drawing/2014/main" id="{4DDB600C-29EA-AC3B-7440-22BAD4D3B06E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61" name="Google Shape;11115;p59">
                  <a:extLst>
                    <a:ext uri="{FF2B5EF4-FFF2-40B4-BE49-F238E27FC236}">
                      <a16:creationId xmlns:a16="http://schemas.microsoft.com/office/drawing/2014/main" id="{04399E55-E8FF-D1AE-7295-8B9411AC1B3A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62" name="Google Shape;11116;p59">
                  <a:extLst>
                    <a:ext uri="{FF2B5EF4-FFF2-40B4-BE49-F238E27FC236}">
                      <a16:creationId xmlns:a16="http://schemas.microsoft.com/office/drawing/2014/main" id="{359423AB-F63B-ADB8-496C-204DCB38C6BE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63" name="Google Shape;11117;p59">
                  <a:extLst>
                    <a:ext uri="{FF2B5EF4-FFF2-40B4-BE49-F238E27FC236}">
                      <a16:creationId xmlns:a16="http://schemas.microsoft.com/office/drawing/2014/main" id="{D70EFD52-D5B4-5CBB-907B-12BFBCF146FA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64" name="Google Shape;11118;p59">
                  <a:extLst>
                    <a:ext uri="{FF2B5EF4-FFF2-40B4-BE49-F238E27FC236}">
                      <a16:creationId xmlns:a16="http://schemas.microsoft.com/office/drawing/2014/main" id="{14ACC80F-6BA9-4ACF-7C82-94B923CD208D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2" name="Google Shape;11119;p59">
                <a:extLst>
                  <a:ext uri="{FF2B5EF4-FFF2-40B4-BE49-F238E27FC236}">
                    <a16:creationId xmlns:a16="http://schemas.microsoft.com/office/drawing/2014/main" id="{4047FB23-DB48-CEDA-FA12-01AC952A9C2D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  <a:grpFill/>
            </p:grpSpPr>
            <p:sp>
              <p:nvSpPr>
                <p:cNvPr id="3407" name="Google Shape;11120;p59">
                  <a:extLst>
                    <a:ext uri="{FF2B5EF4-FFF2-40B4-BE49-F238E27FC236}">
                      <a16:creationId xmlns:a16="http://schemas.microsoft.com/office/drawing/2014/main" id="{DBAE7AC8-F34D-F70C-9631-1688A9D2143E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08" name="Google Shape;11121;p59">
                  <a:extLst>
                    <a:ext uri="{FF2B5EF4-FFF2-40B4-BE49-F238E27FC236}">
                      <a16:creationId xmlns:a16="http://schemas.microsoft.com/office/drawing/2014/main" id="{600561FC-C389-DAB9-A2F0-E51B99EFC061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3" name="Google Shape;11122;p59">
                <a:extLst>
                  <a:ext uri="{FF2B5EF4-FFF2-40B4-BE49-F238E27FC236}">
                    <a16:creationId xmlns:a16="http://schemas.microsoft.com/office/drawing/2014/main" id="{35890A7B-8E3A-5D2B-E4A6-F180DCBBCA27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  <a:grpFill/>
            </p:grpSpPr>
            <p:sp>
              <p:nvSpPr>
                <p:cNvPr id="3405" name="Google Shape;11123;p59">
                  <a:extLst>
                    <a:ext uri="{FF2B5EF4-FFF2-40B4-BE49-F238E27FC236}">
                      <a16:creationId xmlns:a16="http://schemas.microsoft.com/office/drawing/2014/main" id="{2DA2D56D-E95E-C18B-748E-599B77E04765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06" name="Google Shape;11124;p59">
                  <a:extLst>
                    <a:ext uri="{FF2B5EF4-FFF2-40B4-BE49-F238E27FC236}">
                      <a16:creationId xmlns:a16="http://schemas.microsoft.com/office/drawing/2014/main" id="{212F88A4-4054-91BF-E076-FBBFCB8FE491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4" name="Google Shape;11125;p59">
                <a:extLst>
                  <a:ext uri="{FF2B5EF4-FFF2-40B4-BE49-F238E27FC236}">
                    <a16:creationId xmlns:a16="http://schemas.microsoft.com/office/drawing/2014/main" id="{B30F39A2-15BF-6D6C-E5F6-849391D027EA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  <a:grpFill/>
            </p:grpSpPr>
            <p:sp>
              <p:nvSpPr>
                <p:cNvPr id="3403" name="Google Shape;11126;p59">
                  <a:extLst>
                    <a:ext uri="{FF2B5EF4-FFF2-40B4-BE49-F238E27FC236}">
                      <a16:creationId xmlns:a16="http://schemas.microsoft.com/office/drawing/2014/main" id="{48906F5C-C827-587C-5ABC-039AE31B401C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04" name="Google Shape;11127;p59">
                  <a:extLst>
                    <a:ext uri="{FF2B5EF4-FFF2-40B4-BE49-F238E27FC236}">
                      <a16:creationId xmlns:a16="http://schemas.microsoft.com/office/drawing/2014/main" id="{40A86C96-C9D6-70AB-3E25-CE232E4D5900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5" name="Google Shape;11128;p59">
                <a:extLst>
                  <a:ext uri="{FF2B5EF4-FFF2-40B4-BE49-F238E27FC236}">
                    <a16:creationId xmlns:a16="http://schemas.microsoft.com/office/drawing/2014/main" id="{C72ABA6B-034C-29A5-7692-908155FE7BB7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  <a:grpFill/>
            </p:grpSpPr>
            <p:sp>
              <p:nvSpPr>
                <p:cNvPr id="3401" name="Google Shape;11129;p59">
                  <a:extLst>
                    <a:ext uri="{FF2B5EF4-FFF2-40B4-BE49-F238E27FC236}">
                      <a16:creationId xmlns:a16="http://schemas.microsoft.com/office/drawing/2014/main" id="{AC22FCD8-DE92-4064-82D3-FE400A0E5817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02" name="Google Shape;11130;p59">
                  <a:extLst>
                    <a:ext uri="{FF2B5EF4-FFF2-40B4-BE49-F238E27FC236}">
                      <a16:creationId xmlns:a16="http://schemas.microsoft.com/office/drawing/2014/main" id="{D7E8A5AE-E155-C769-E2A0-D612C5ACE476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6" name="Google Shape;11131;p59">
                <a:extLst>
                  <a:ext uri="{FF2B5EF4-FFF2-40B4-BE49-F238E27FC236}">
                    <a16:creationId xmlns:a16="http://schemas.microsoft.com/office/drawing/2014/main" id="{47525E0F-2F89-97E6-63B7-8701F06CF987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  <a:grpFill/>
            </p:grpSpPr>
            <p:sp>
              <p:nvSpPr>
                <p:cNvPr id="3399" name="Google Shape;11132;p59">
                  <a:extLst>
                    <a:ext uri="{FF2B5EF4-FFF2-40B4-BE49-F238E27FC236}">
                      <a16:creationId xmlns:a16="http://schemas.microsoft.com/office/drawing/2014/main" id="{2610F7FE-2974-8A38-B7DB-09119206F996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400" name="Google Shape;11133;p59">
                  <a:extLst>
                    <a:ext uri="{FF2B5EF4-FFF2-40B4-BE49-F238E27FC236}">
                      <a16:creationId xmlns:a16="http://schemas.microsoft.com/office/drawing/2014/main" id="{F6AEBD2B-99BB-D262-E38D-6B7FC8142A54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7" name="Google Shape;11134;p59">
                <a:extLst>
                  <a:ext uri="{FF2B5EF4-FFF2-40B4-BE49-F238E27FC236}">
                    <a16:creationId xmlns:a16="http://schemas.microsoft.com/office/drawing/2014/main" id="{33B1C6B6-6EBE-8CCC-FE3D-8101C7BBDEB9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  <a:grpFill/>
            </p:grpSpPr>
            <p:sp>
              <p:nvSpPr>
                <p:cNvPr id="3397" name="Google Shape;11135;p59">
                  <a:extLst>
                    <a:ext uri="{FF2B5EF4-FFF2-40B4-BE49-F238E27FC236}">
                      <a16:creationId xmlns:a16="http://schemas.microsoft.com/office/drawing/2014/main" id="{DE08573C-B94A-7693-1503-57365AAF87E4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98" name="Google Shape;11136;p59">
                  <a:extLst>
                    <a:ext uri="{FF2B5EF4-FFF2-40B4-BE49-F238E27FC236}">
                      <a16:creationId xmlns:a16="http://schemas.microsoft.com/office/drawing/2014/main" id="{BE603525-3F8B-DEFD-885D-B583A2A11F2D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8" name="Google Shape;11137;p59">
                <a:extLst>
                  <a:ext uri="{FF2B5EF4-FFF2-40B4-BE49-F238E27FC236}">
                    <a16:creationId xmlns:a16="http://schemas.microsoft.com/office/drawing/2014/main" id="{EE64B8C0-5F67-50D2-4AF8-74757E274873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  <a:grpFill/>
            </p:grpSpPr>
            <p:sp>
              <p:nvSpPr>
                <p:cNvPr id="3395" name="Google Shape;11138;p59">
                  <a:extLst>
                    <a:ext uri="{FF2B5EF4-FFF2-40B4-BE49-F238E27FC236}">
                      <a16:creationId xmlns:a16="http://schemas.microsoft.com/office/drawing/2014/main" id="{57F344C9-70C8-7777-82EA-A702A89349F9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96" name="Google Shape;11139;p59">
                  <a:extLst>
                    <a:ext uri="{FF2B5EF4-FFF2-40B4-BE49-F238E27FC236}">
                      <a16:creationId xmlns:a16="http://schemas.microsoft.com/office/drawing/2014/main" id="{2ED05B0B-F053-F1C1-B9C3-469EBA8E0629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9" name="Google Shape;11140;p59">
                <a:extLst>
                  <a:ext uri="{FF2B5EF4-FFF2-40B4-BE49-F238E27FC236}">
                    <a16:creationId xmlns:a16="http://schemas.microsoft.com/office/drawing/2014/main" id="{B9C0606E-766D-456E-1F85-25567A789F4C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  <a:grpFill/>
            </p:grpSpPr>
            <p:sp>
              <p:nvSpPr>
                <p:cNvPr id="3393" name="Google Shape;11141;p59">
                  <a:extLst>
                    <a:ext uri="{FF2B5EF4-FFF2-40B4-BE49-F238E27FC236}">
                      <a16:creationId xmlns:a16="http://schemas.microsoft.com/office/drawing/2014/main" id="{46CE8F47-F8B6-2891-E124-7313EB8C436C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94" name="Google Shape;11142;p59">
                  <a:extLst>
                    <a:ext uri="{FF2B5EF4-FFF2-40B4-BE49-F238E27FC236}">
                      <a16:creationId xmlns:a16="http://schemas.microsoft.com/office/drawing/2014/main" id="{8C66C4C8-4F95-5E21-6083-135EF9B0A47D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80" name="Google Shape;11143;p59">
                <a:extLst>
                  <a:ext uri="{FF2B5EF4-FFF2-40B4-BE49-F238E27FC236}">
                    <a16:creationId xmlns:a16="http://schemas.microsoft.com/office/drawing/2014/main" id="{66647AEF-DEED-5E1A-4463-B7BD0CED9A8D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  <a:grpFill/>
            </p:grpSpPr>
            <p:sp>
              <p:nvSpPr>
                <p:cNvPr id="3391" name="Google Shape;11144;p59">
                  <a:extLst>
                    <a:ext uri="{FF2B5EF4-FFF2-40B4-BE49-F238E27FC236}">
                      <a16:creationId xmlns:a16="http://schemas.microsoft.com/office/drawing/2014/main" id="{C4E4042D-9F2D-6F36-AAE0-9272085BD933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92" name="Google Shape;11145;p59">
                  <a:extLst>
                    <a:ext uri="{FF2B5EF4-FFF2-40B4-BE49-F238E27FC236}">
                      <a16:creationId xmlns:a16="http://schemas.microsoft.com/office/drawing/2014/main" id="{53896526-C98C-45CC-F119-B78ACE686EC3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81" name="Google Shape;11146;p59">
                <a:extLst>
                  <a:ext uri="{FF2B5EF4-FFF2-40B4-BE49-F238E27FC236}">
                    <a16:creationId xmlns:a16="http://schemas.microsoft.com/office/drawing/2014/main" id="{7F2FFAB0-D6FF-4400-4C76-1CE90069FE4F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  <a:grpFill/>
            </p:grpSpPr>
            <p:sp>
              <p:nvSpPr>
                <p:cNvPr id="3389" name="Google Shape;11147;p59">
                  <a:extLst>
                    <a:ext uri="{FF2B5EF4-FFF2-40B4-BE49-F238E27FC236}">
                      <a16:creationId xmlns:a16="http://schemas.microsoft.com/office/drawing/2014/main" id="{EEC89F7A-F384-2C86-CEE7-8084FE181181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90" name="Google Shape;11148;p59">
                  <a:extLst>
                    <a:ext uri="{FF2B5EF4-FFF2-40B4-BE49-F238E27FC236}">
                      <a16:creationId xmlns:a16="http://schemas.microsoft.com/office/drawing/2014/main" id="{2975DD10-8D28-75FC-3294-29450BE5D92C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82" name="Google Shape;11149;p59">
                <a:extLst>
                  <a:ext uri="{FF2B5EF4-FFF2-40B4-BE49-F238E27FC236}">
                    <a16:creationId xmlns:a16="http://schemas.microsoft.com/office/drawing/2014/main" id="{7CCD920B-B5BD-4393-5127-73D2164A055D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  <a:grpFill/>
            </p:grpSpPr>
            <p:sp>
              <p:nvSpPr>
                <p:cNvPr id="3387" name="Google Shape;11150;p59">
                  <a:extLst>
                    <a:ext uri="{FF2B5EF4-FFF2-40B4-BE49-F238E27FC236}">
                      <a16:creationId xmlns:a16="http://schemas.microsoft.com/office/drawing/2014/main" id="{E76DB499-05AE-D4E7-4564-ED86DFC61234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88" name="Google Shape;11151;p59">
                  <a:extLst>
                    <a:ext uri="{FF2B5EF4-FFF2-40B4-BE49-F238E27FC236}">
                      <a16:creationId xmlns:a16="http://schemas.microsoft.com/office/drawing/2014/main" id="{C5320669-977A-2638-5BB2-C139D79D7C36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83" name="Google Shape;11152;p59">
                <a:extLst>
                  <a:ext uri="{FF2B5EF4-FFF2-40B4-BE49-F238E27FC236}">
                    <a16:creationId xmlns:a16="http://schemas.microsoft.com/office/drawing/2014/main" id="{B1DDF171-A09D-57A2-FBED-7839959DD67D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sp>
            <p:nvSpPr>
              <p:cNvPr id="3284" name="Google Shape;11153;p59">
                <a:extLst>
                  <a:ext uri="{FF2B5EF4-FFF2-40B4-BE49-F238E27FC236}">
                    <a16:creationId xmlns:a16="http://schemas.microsoft.com/office/drawing/2014/main" id="{94907E37-F44E-91A7-6469-767937C893DE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Trebuchet MS" panose="020B0603020202020204" pitchFamily="34" charset="0"/>
                  <a:cs typeface="Arial"/>
                  <a:sym typeface="Arial"/>
                </a:endParaRPr>
              </a:p>
            </p:txBody>
          </p:sp>
          <p:grpSp>
            <p:nvGrpSpPr>
              <p:cNvPr id="3285" name="Google Shape;11154;p59">
                <a:extLst>
                  <a:ext uri="{FF2B5EF4-FFF2-40B4-BE49-F238E27FC236}">
                    <a16:creationId xmlns:a16="http://schemas.microsoft.com/office/drawing/2014/main" id="{53A82481-E7FC-0DC6-AE2E-F11880A63EC4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  <a:grpFill/>
            </p:grpSpPr>
            <p:sp>
              <p:nvSpPr>
                <p:cNvPr id="3385" name="Google Shape;11155;p59">
                  <a:extLst>
                    <a:ext uri="{FF2B5EF4-FFF2-40B4-BE49-F238E27FC236}">
                      <a16:creationId xmlns:a16="http://schemas.microsoft.com/office/drawing/2014/main" id="{2CE2111B-0C94-7A86-3B07-333D72354BB6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86" name="Google Shape;11156;p59">
                  <a:extLst>
                    <a:ext uri="{FF2B5EF4-FFF2-40B4-BE49-F238E27FC236}">
                      <a16:creationId xmlns:a16="http://schemas.microsoft.com/office/drawing/2014/main" id="{301FA1B6-C573-D10A-AF1B-928C3E66E050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86" name="Google Shape;11157;p59">
                <a:extLst>
                  <a:ext uri="{FF2B5EF4-FFF2-40B4-BE49-F238E27FC236}">
                    <a16:creationId xmlns:a16="http://schemas.microsoft.com/office/drawing/2014/main" id="{A969D731-0D81-B794-8DD9-83692C17F23D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  <a:grpFill/>
            </p:grpSpPr>
            <p:sp>
              <p:nvSpPr>
                <p:cNvPr id="3383" name="Google Shape;11158;p59">
                  <a:extLst>
                    <a:ext uri="{FF2B5EF4-FFF2-40B4-BE49-F238E27FC236}">
                      <a16:creationId xmlns:a16="http://schemas.microsoft.com/office/drawing/2014/main" id="{8D32A9AD-D551-EC4A-0028-F5399102DBF2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84" name="Google Shape;11159;p59">
                  <a:extLst>
                    <a:ext uri="{FF2B5EF4-FFF2-40B4-BE49-F238E27FC236}">
                      <a16:creationId xmlns:a16="http://schemas.microsoft.com/office/drawing/2014/main" id="{CCA94F7E-0DED-CB76-5718-FEF16751068F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87" name="Google Shape;11160;p59">
                <a:extLst>
                  <a:ext uri="{FF2B5EF4-FFF2-40B4-BE49-F238E27FC236}">
                    <a16:creationId xmlns:a16="http://schemas.microsoft.com/office/drawing/2014/main" id="{D5B0199C-118E-4AFB-68CA-EF68373861BE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  <a:grpFill/>
            </p:grpSpPr>
            <p:sp>
              <p:nvSpPr>
                <p:cNvPr id="3381" name="Google Shape;11161;p59">
                  <a:extLst>
                    <a:ext uri="{FF2B5EF4-FFF2-40B4-BE49-F238E27FC236}">
                      <a16:creationId xmlns:a16="http://schemas.microsoft.com/office/drawing/2014/main" id="{96C41557-E7A1-DF65-C10E-5839B936295F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82" name="Google Shape;11162;p59">
                  <a:extLst>
                    <a:ext uri="{FF2B5EF4-FFF2-40B4-BE49-F238E27FC236}">
                      <a16:creationId xmlns:a16="http://schemas.microsoft.com/office/drawing/2014/main" id="{8B43404B-0885-C369-C746-6DCEDC9833BC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88" name="Google Shape;11163;p59">
                <a:extLst>
                  <a:ext uri="{FF2B5EF4-FFF2-40B4-BE49-F238E27FC236}">
                    <a16:creationId xmlns:a16="http://schemas.microsoft.com/office/drawing/2014/main" id="{A0E137DE-C70E-87FD-F149-81F35710E168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  <a:grpFill/>
            </p:grpSpPr>
            <p:sp>
              <p:nvSpPr>
                <p:cNvPr id="3379" name="Google Shape;11164;p59">
                  <a:extLst>
                    <a:ext uri="{FF2B5EF4-FFF2-40B4-BE49-F238E27FC236}">
                      <a16:creationId xmlns:a16="http://schemas.microsoft.com/office/drawing/2014/main" id="{22F4DEB9-CD20-0B0A-1DCD-FFFFDCFB4F42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80" name="Google Shape;11165;p59">
                  <a:extLst>
                    <a:ext uri="{FF2B5EF4-FFF2-40B4-BE49-F238E27FC236}">
                      <a16:creationId xmlns:a16="http://schemas.microsoft.com/office/drawing/2014/main" id="{FB4B25EB-44E5-1183-615A-EA45BD933D12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89" name="Google Shape;11166;p59">
                <a:extLst>
                  <a:ext uri="{FF2B5EF4-FFF2-40B4-BE49-F238E27FC236}">
                    <a16:creationId xmlns:a16="http://schemas.microsoft.com/office/drawing/2014/main" id="{E619BDF2-5DD3-0AC0-4D98-33255DA5A924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  <a:grpFill/>
            </p:grpSpPr>
            <p:sp>
              <p:nvSpPr>
                <p:cNvPr id="3377" name="Google Shape;11167;p59">
                  <a:extLst>
                    <a:ext uri="{FF2B5EF4-FFF2-40B4-BE49-F238E27FC236}">
                      <a16:creationId xmlns:a16="http://schemas.microsoft.com/office/drawing/2014/main" id="{A7C3E91D-CD6E-11F3-EC84-D71DF5050580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78" name="Google Shape;11168;p59">
                  <a:extLst>
                    <a:ext uri="{FF2B5EF4-FFF2-40B4-BE49-F238E27FC236}">
                      <a16:creationId xmlns:a16="http://schemas.microsoft.com/office/drawing/2014/main" id="{6B523AA6-751C-4065-6DD2-8731801EAA34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0" name="Google Shape;11169;p59">
                <a:extLst>
                  <a:ext uri="{FF2B5EF4-FFF2-40B4-BE49-F238E27FC236}">
                    <a16:creationId xmlns:a16="http://schemas.microsoft.com/office/drawing/2014/main" id="{2A4CA0D6-07F1-57FE-64FA-D2AD820454BA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  <a:grpFill/>
            </p:grpSpPr>
            <p:sp>
              <p:nvSpPr>
                <p:cNvPr id="3375" name="Google Shape;11170;p59">
                  <a:extLst>
                    <a:ext uri="{FF2B5EF4-FFF2-40B4-BE49-F238E27FC236}">
                      <a16:creationId xmlns:a16="http://schemas.microsoft.com/office/drawing/2014/main" id="{0A408101-46DB-2946-862B-D996011D1A1A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76" name="Google Shape;11171;p59">
                  <a:extLst>
                    <a:ext uri="{FF2B5EF4-FFF2-40B4-BE49-F238E27FC236}">
                      <a16:creationId xmlns:a16="http://schemas.microsoft.com/office/drawing/2014/main" id="{852DCD02-DE6F-C48F-09F0-D36F16CC21CA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1" name="Google Shape;11172;p59">
                <a:extLst>
                  <a:ext uri="{FF2B5EF4-FFF2-40B4-BE49-F238E27FC236}">
                    <a16:creationId xmlns:a16="http://schemas.microsoft.com/office/drawing/2014/main" id="{33770A3A-EF30-D939-02B3-B282D9F9FD30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  <a:grpFill/>
            </p:grpSpPr>
            <p:sp>
              <p:nvSpPr>
                <p:cNvPr id="3373" name="Google Shape;11173;p59">
                  <a:extLst>
                    <a:ext uri="{FF2B5EF4-FFF2-40B4-BE49-F238E27FC236}">
                      <a16:creationId xmlns:a16="http://schemas.microsoft.com/office/drawing/2014/main" id="{40306B8A-1F89-11AD-7F6F-FD601FE3BAFB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74" name="Google Shape;11174;p59">
                  <a:extLst>
                    <a:ext uri="{FF2B5EF4-FFF2-40B4-BE49-F238E27FC236}">
                      <a16:creationId xmlns:a16="http://schemas.microsoft.com/office/drawing/2014/main" id="{FC7C9BA4-09E6-BEBA-A957-1BD74AEE9259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2" name="Google Shape;11175;p59">
                <a:extLst>
                  <a:ext uri="{FF2B5EF4-FFF2-40B4-BE49-F238E27FC236}">
                    <a16:creationId xmlns:a16="http://schemas.microsoft.com/office/drawing/2014/main" id="{877E24BF-1B26-31B6-A898-01EC98856367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  <a:grpFill/>
            </p:grpSpPr>
            <p:sp>
              <p:nvSpPr>
                <p:cNvPr id="3371" name="Google Shape;11176;p59">
                  <a:extLst>
                    <a:ext uri="{FF2B5EF4-FFF2-40B4-BE49-F238E27FC236}">
                      <a16:creationId xmlns:a16="http://schemas.microsoft.com/office/drawing/2014/main" id="{0E0640C6-6AD1-B51F-83D9-D328AB9899AC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72" name="Google Shape;11177;p59">
                  <a:extLst>
                    <a:ext uri="{FF2B5EF4-FFF2-40B4-BE49-F238E27FC236}">
                      <a16:creationId xmlns:a16="http://schemas.microsoft.com/office/drawing/2014/main" id="{396705DE-AC55-9C45-4AC5-ACE925F3F10A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3" name="Google Shape;11178;p59">
                <a:extLst>
                  <a:ext uri="{FF2B5EF4-FFF2-40B4-BE49-F238E27FC236}">
                    <a16:creationId xmlns:a16="http://schemas.microsoft.com/office/drawing/2014/main" id="{5E33E500-E6B8-BA20-39CC-130DBD9C3661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  <a:grpFill/>
            </p:grpSpPr>
            <p:sp>
              <p:nvSpPr>
                <p:cNvPr id="3369" name="Google Shape;11179;p59">
                  <a:extLst>
                    <a:ext uri="{FF2B5EF4-FFF2-40B4-BE49-F238E27FC236}">
                      <a16:creationId xmlns:a16="http://schemas.microsoft.com/office/drawing/2014/main" id="{83381B3F-C1A6-1A0F-A19E-9C6C61FC8769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70" name="Google Shape;11180;p59">
                  <a:extLst>
                    <a:ext uri="{FF2B5EF4-FFF2-40B4-BE49-F238E27FC236}">
                      <a16:creationId xmlns:a16="http://schemas.microsoft.com/office/drawing/2014/main" id="{AD3126A7-3087-C4C8-5DE4-0D7B6EB35A30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4" name="Google Shape;11181;p59">
                <a:extLst>
                  <a:ext uri="{FF2B5EF4-FFF2-40B4-BE49-F238E27FC236}">
                    <a16:creationId xmlns:a16="http://schemas.microsoft.com/office/drawing/2014/main" id="{D8E910D3-9698-1296-16F2-D64772454ECD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  <a:grpFill/>
            </p:grpSpPr>
            <p:sp>
              <p:nvSpPr>
                <p:cNvPr id="3367" name="Google Shape;11182;p59">
                  <a:extLst>
                    <a:ext uri="{FF2B5EF4-FFF2-40B4-BE49-F238E27FC236}">
                      <a16:creationId xmlns:a16="http://schemas.microsoft.com/office/drawing/2014/main" id="{B0FA801A-6A00-3654-93D2-2F08400C0116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68" name="Google Shape;11183;p59">
                  <a:extLst>
                    <a:ext uri="{FF2B5EF4-FFF2-40B4-BE49-F238E27FC236}">
                      <a16:creationId xmlns:a16="http://schemas.microsoft.com/office/drawing/2014/main" id="{A9A8D440-F455-E4DE-CAE4-75F77F60F3E9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5" name="Google Shape;11184;p59">
                <a:extLst>
                  <a:ext uri="{FF2B5EF4-FFF2-40B4-BE49-F238E27FC236}">
                    <a16:creationId xmlns:a16="http://schemas.microsoft.com/office/drawing/2014/main" id="{699D410F-CEAC-27C7-4198-4CE4D65A6DFB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  <a:grpFill/>
            </p:grpSpPr>
            <p:sp>
              <p:nvSpPr>
                <p:cNvPr id="3365" name="Google Shape;11185;p59">
                  <a:extLst>
                    <a:ext uri="{FF2B5EF4-FFF2-40B4-BE49-F238E27FC236}">
                      <a16:creationId xmlns:a16="http://schemas.microsoft.com/office/drawing/2014/main" id="{DDC3F6EB-31B3-098D-F06F-B73E3957C62E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66" name="Google Shape;11186;p59">
                  <a:extLst>
                    <a:ext uri="{FF2B5EF4-FFF2-40B4-BE49-F238E27FC236}">
                      <a16:creationId xmlns:a16="http://schemas.microsoft.com/office/drawing/2014/main" id="{55B40C35-329D-52FC-2140-97D4B27F486C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6" name="Google Shape;11187;p59">
                <a:extLst>
                  <a:ext uri="{FF2B5EF4-FFF2-40B4-BE49-F238E27FC236}">
                    <a16:creationId xmlns:a16="http://schemas.microsoft.com/office/drawing/2014/main" id="{8E20D6FB-B32C-25AA-4D7C-C1590C2D2E0B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  <a:grpFill/>
            </p:grpSpPr>
            <p:sp>
              <p:nvSpPr>
                <p:cNvPr id="3363" name="Google Shape;11188;p59">
                  <a:extLst>
                    <a:ext uri="{FF2B5EF4-FFF2-40B4-BE49-F238E27FC236}">
                      <a16:creationId xmlns:a16="http://schemas.microsoft.com/office/drawing/2014/main" id="{BD20671A-2D0B-DE27-C0D6-896B763A4030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64" name="Google Shape;11189;p59">
                  <a:extLst>
                    <a:ext uri="{FF2B5EF4-FFF2-40B4-BE49-F238E27FC236}">
                      <a16:creationId xmlns:a16="http://schemas.microsoft.com/office/drawing/2014/main" id="{E2900517-DC4A-FAE9-28CF-E0751ABA8870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7" name="Google Shape;11190;p59">
                <a:extLst>
                  <a:ext uri="{FF2B5EF4-FFF2-40B4-BE49-F238E27FC236}">
                    <a16:creationId xmlns:a16="http://schemas.microsoft.com/office/drawing/2014/main" id="{7BA28C43-6432-4EAD-6244-C0C7BB8494D3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  <a:grpFill/>
            </p:grpSpPr>
            <p:sp>
              <p:nvSpPr>
                <p:cNvPr id="3361" name="Google Shape;11191;p59">
                  <a:extLst>
                    <a:ext uri="{FF2B5EF4-FFF2-40B4-BE49-F238E27FC236}">
                      <a16:creationId xmlns:a16="http://schemas.microsoft.com/office/drawing/2014/main" id="{9384B290-EAEE-328B-1439-6CBBF140DBAF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62" name="Google Shape;11192;p59">
                  <a:extLst>
                    <a:ext uri="{FF2B5EF4-FFF2-40B4-BE49-F238E27FC236}">
                      <a16:creationId xmlns:a16="http://schemas.microsoft.com/office/drawing/2014/main" id="{6B81DACF-38BA-0CB7-9F0A-2B73845DA849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8" name="Google Shape;11193;p59">
                <a:extLst>
                  <a:ext uri="{FF2B5EF4-FFF2-40B4-BE49-F238E27FC236}">
                    <a16:creationId xmlns:a16="http://schemas.microsoft.com/office/drawing/2014/main" id="{B0A1098D-5BCB-2C18-624A-1C9E72DB59D3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  <a:grpFill/>
            </p:grpSpPr>
            <p:sp>
              <p:nvSpPr>
                <p:cNvPr id="3359" name="Google Shape;11194;p59">
                  <a:extLst>
                    <a:ext uri="{FF2B5EF4-FFF2-40B4-BE49-F238E27FC236}">
                      <a16:creationId xmlns:a16="http://schemas.microsoft.com/office/drawing/2014/main" id="{AB5ADB8D-6303-1941-CFE0-ECC5237F3C9A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60" name="Google Shape;11195;p59">
                  <a:extLst>
                    <a:ext uri="{FF2B5EF4-FFF2-40B4-BE49-F238E27FC236}">
                      <a16:creationId xmlns:a16="http://schemas.microsoft.com/office/drawing/2014/main" id="{D79A417A-25B3-48B0-1D57-BDBE7CF88A56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9" name="Google Shape;11196;p59">
                <a:extLst>
                  <a:ext uri="{FF2B5EF4-FFF2-40B4-BE49-F238E27FC236}">
                    <a16:creationId xmlns:a16="http://schemas.microsoft.com/office/drawing/2014/main" id="{17478512-32F0-BC9B-9284-AF8946AE9B05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  <a:grpFill/>
            </p:grpSpPr>
            <p:sp>
              <p:nvSpPr>
                <p:cNvPr id="3357" name="Google Shape;11197;p59">
                  <a:extLst>
                    <a:ext uri="{FF2B5EF4-FFF2-40B4-BE49-F238E27FC236}">
                      <a16:creationId xmlns:a16="http://schemas.microsoft.com/office/drawing/2014/main" id="{973CDFEE-AEB2-D26A-CEA0-50A94F3A2AAB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58" name="Google Shape;11198;p59">
                  <a:extLst>
                    <a:ext uri="{FF2B5EF4-FFF2-40B4-BE49-F238E27FC236}">
                      <a16:creationId xmlns:a16="http://schemas.microsoft.com/office/drawing/2014/main" id="{DC9309E9-AD17-4A18-848C-B04B805ADA61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0" name="Google Shape;11199;p59">
                <a:extLst>
                  <a:ext uri="{FF2B5EF4-FFF2-40B4-BE49-F238E27FC236}">
                    <a16:creationId xmlns:a16="http://schemas.microsoft.com/office/drawing/2014/main" id="{3C4C201E-4BEF-7B05-5365-F75D3BE1A081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  <a:grpFill/>
            </p:grpSpPr>
            <p:sp>
              <p:nvSpPr>
                <p:cNvPr id="3355" name="Google Shape;11200;p59">
                  <a:extLst>
                    <a:ext uri="{FF2B5EF4-FFF2-40B4-BE49-F238E27FC236}">
                      <a16:creationId xmlns:a16="http://schemas.microsoft.com/office/drawing/2014/main" id="{F632D875-F836-D8CA-E8EC-C07308EEA0DA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56" name="Google Shape;11201;p59">
                  <a:extLst>
                    <a:ext uri="{FF2B5EF4-FFF2-40B4-BE49-F238E27FC236}">
                      <a16:creationId xmlns:a16="http://schemas.microsoft.com/office/drawing/2014/main" id="{D71C22BD-7AD2-CAF3-B7FE-3C3E3E0F66BE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1" name="Google Shape;11202;p59">
                <a:extLst>
                  <a:ext uri="{FF2B5EF4-FFF2-40B4-BE49-F238E27FC236}">
                    <a16:creationId xmlns:a16="http://schemas.microsoft.com/office/drawing/2014/main" id="{F4E48014-4446-3260-E436-AAEFF8303260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  <a:grpFill/>
            </p:grpSpPr>
            <p:sp>
              <p:nvSpPr>
                <p:cNvPr id="3353" name="Google Shape;11203;p59">
                  <a:extLst>
                    <a:ext uri="{FF2B5EF4-FFF2-40B4-BE49-F238E27FC236}">
                      <a16:creationId xmlns:a16="http://schemas.microsoft.com/office/drawing/2014/main" id="{C25F67EE-A07B-9A6B-C50D-F80D6116E185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54" name="Google Shape;11204;p59">
                  <a:extLst>
                    <a:ext uri="{FF2B5EF4-FFF2-40B4-BE49-F238E27FC236}">
                      <a16:creationId xmlns:a16="http://schemas.microsoft.com/office/drawing/2014/main" id="{A7FCDDB5-21F7-E448-C276-914F98CA8D40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2" name="Google Shape;11205;p59">
                <a:extLst>
                  <a:ext uri="{FF2B5EF4-FFF2-40B4-BE49-F238E27FC236}">
                    <a16:creationId xmlns:a16="http://schemas.microsoft.com/office/drawing/2014/main" id="{75CD93D7-30FD-4638-9D0A-7334C51B4F30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  <a:grpFill/>
            </p:grpSpPr>
            <p:sp>
              <p:nvSpPr>
                <p:cNvPr id="3351" name="Google Shape;11206;p59">
                  <a:extLst>
                    <a:ext uri="{FF2B5EF4-FFF2-40B4-BE49-F238E27FC236}">
                      <a16:creationId xmlns:a16="http://schemas.microsoft.com/office/drawing/2014/main" id="{7E817091-18C0-4D79-C98D-233CC2E2EEBD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52" name="Google Shape;11207;p59">
                  <a:extLst>
                    <a:ext uri="{FF2B5EF4-FFF2-40B4-BE49-F238E27FC236}">
                      <a16:creationId xmlns:a16="http://schemas.microsoft.com/office/drawing/2014/main" id="{F4CEB8AD-BCEC-B938-04B3-B1B59C25CF2E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3" name="Google Shape;11208;p59">
                <a:extLst>
                  <a:ext uri="{FF2B5EF4-FFF2-40B4-BE49-F238E27FC236}">
                    <a16:creationId xmlns:a16="http://schemas.microsoft.com/office/drawing/2014/main" id="{3324A75C-29A9-EA04-17E7-10D1E95E7A39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  <a:grpFill/>
            </p:grpSpPr>
            <p:sp>
              <p:nvSpPr>
                <p:cNvPr id="3349" name="Google Shape;11209;p59">
                  <a:extLst>
                    <a:ext uri="{FF2B5EF4-FFF2-40B4-BE49-F238E27FC236}">
                      <a16:creationId xmlns:a16="http://schemas.microsoft.com/office/drawing/2014/main" id="{60D6AE01-531B-F967-91E5-4734C63CA3A7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50" name="Google Shape;11210;p59">
                  <a:extLst>
                    <a:ext uri="{FF2B5EF4-FFF2-40B4-BE49-F238E27FC236}">
                      <a16:creationId xmlns:a16="http://schemas.microsoft.com/office/drawing/2014/main" id="{B167B43A-28EE-D793-48C5-38909AEAC64A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4" name="Google Shape;11211;p59">
                <a:extLst>
                  <a:ext uri="{FF2B5EF4-FFF2-40B4-BE49-F238E27FC236}">
                    <a16:creationId xmlns:a16="http://schemas.microsoft.com/office/drawing/2014/main" id="{FB0A2DD6-D420-4A7F-7606-3797F28E7B94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  <a:grpFill/>
            </p:grpSpPr>
            <p:sp>
              <p:nvSpPr>
                <p:cNvPr id="3347" name="Google Shape;11212;p59">
                  <a:extLst>
                    <a:ext uri="{FF2B5EF4-FFF2-40B4-BE49-F238E27FC236}">
                      <a16:creationId xmlns:a16="http://schemas.microsoft.com/office/drawing/2014/main" id="{DF2909BD-926C-2825-1028-9877A4FBD2A3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48" name="Google Shape;11213;p59">
                  <a:extLst>
                    <a:ext uri="{FF2B5EF4-FFF2-40B4-BE49-F238E27FC236}">
                      <a16:creationId xmlns:a16="http://schemas.microsoft.com/office/drawing/2014/main" id="{A7839AF8-BB1D-7A20-E97E-252EB7D9E577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5" name="Google Shape;11214;p59">
                <a:extLst>
                  <a:ext uri="{FF2B5EF4-FFF2-40B4-BE49-F238E27FC236}">
                    <a16:creationId xmlns:a16="http://schemas.microsoft.com/office/drawing/2014/main" id="{910FED18-0F04-3E0F-29C3-C22A608375C4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  <a:grpFill/>
            </p:grpSpPr>
            <p:sp>
              <p:nvSpPr>
                <p:cNvPr id="3345" name="Google Shape;11215;p59">
                  <a:extLst>
                    <a:ext uri="{FF2B5EF4-FFF2-40B4-BE49-F238E27FC236}">
                      <a16:creationId xmlns:a16="http://schemas.microsoft.com/office/drawing/2014/main" id="{27133316-B18E-2365-695E-05CDBFABFBAE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46" name="Google Shape;11216;p59">
                  <a:extLst>
                    <a:ext uri="{FF2B5EF4-FFF2-40B4-BE49-F238E27FC236}">
                      <a16:creationId xmlns:a16="http://schemas.microsoft.com/office/drawing/2014/main" id="{E99DCDD0-11AD-423D-1A18-FDFD1E2E4650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6" name="Google Shape;11217;p59">
                <a:extLst>
                  <a:ext uri="{FF2B5EF4-FFF2-40B4-BE49-F238E27FC236}">
                    <a16:creationId xmlns:a16="http://schemas.microsoft.com/office/drawing/2014/main" id="{F17CAD70-9450-6CBF-22EB-8C633C52E044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  <a:grpFill/>
            </p:grpSpPr>
            <p:sp>
              <p:nvSpPr>
                <p:cNvPr id="3343" name="Google Shape;11218;p59">
                  <a:extLst>
                    <a:ext uri="{FF2B5EF4-FFF2-40B4-BE49-F238E27FC236}">
                      <a16:creationId xmlns:a16="http://schemas.microsoft.com/office/drawing/2014/main" id="{9C76B3FB-61D7-4228-23BB-FEEC57BA3568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44" name="Google Shape;11219;p59">
                  <a:extLst>
                    <a:ext uri="{FF2B5EF4-FFF2-40B4-BE49-F238E27FC236}">
                      <a16:creationId xmlns:a16="http://schemas.microsoft.com/office/drawing/2014/main" id="{68DFD23D-6643-CC37-85F8-CC15F1759AA2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7" name="Google Shape;11220;p59">
                <a:extLst>
                  <a:ext uri="{FF2B5EF4-FFF2-40B4-BE49-F238E27FC236}">
                    <a16:creationId xmlns:a16="http://schemas.microsoft.com/office/drawing/2014/main" id="{4185D81B-623E-3A18-A3C5-94D56CE9E058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  <a:grpFill/>
            </p:grpSpPr>
            <p:sp>
              <p:nvSpPr>
                <p:cNvPr id="3341" name="Google Shape;11221;p59">
                  <a:extLst>
                    <a:ext uri="{FF2B5EF4-FFF2-40B4-BE49-F238E27FC236}">
                      <a16:creationId xmlns:a16="http://schemas.microsoft.com/office/drawing/2014/main" id="{01A81912-52CD-E32C-1465-690FB2FD59AD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42" name="Google Shape;11222;p59">
                  <a:extLst>
                    <a:ext uri="{FF2B5EF4-FFF2-40B4-BE49-F238E27FC236}">
                      <a16:creationId xmlns:a16="http://schemas.microsoft.com/office/drawing/2014/main" id="{264DCD36-6EA7-E0CE-E0D2-9AA7AD7A56AF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8" name="Google Shape;11223;p59">
                <a:extLst>
                  <a:ext uri="{FF2B5EF4-FFF2-40B4-BE49-F238E27FC236}">
                    <a16:creationId xmlns:a16="http://schemas.microsoft.com/office/drawing/2014/main" id="{DC202094-D496-30C0-261C-2C64DBD74C22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  <a:grpFill/>
            </p:grpSpPr>
            <p:sp>
              <p:nvSpPr>
                <p:cNvPr id="3339" name="Google Shape;11224;p59">
                  <a:extLst>
                    <a:ext uri="{FF2B5EF4-FFF2-40B4-BE49-F238E27FC236}">
                      <a16:creationId xmlns:a16="http://schemas.microsoft.com/office/drawing/2014/main" id="{8E862E33-ECAE-296C-6A11-6D216BAF6A17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40" name="Google Shape;11225;p59">
                  <a:extLst>
                    <a:ext uri="{FF2B5EF4-FFF2-40B4-BE49-F238E27FC236}">
                      <a16:creationId xmlns:a16="http://schemas.microsoft.com/office/drawing/2014/main" id="{08145D42-F611-C729-F413-7C803AFDB077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9" name="Google Shape;11226;p59">
                <a:extLst>
                  <a:ext uri="{FF2B5EF4-FFF2-40B4-BE49-F238E27FC236}">
                    <a16:creationId xmlns:a16="http://schemas.microsoft.com/office/drawing/2014/main" id="{FB62DCC1-947C-015F-EB43-926B02130027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  <a:grpFill/>
            </p:grpSpPr>
            <p:sp>
              <p:nvSpPr>
                <p:cNvPr id="3337" name="Google Shape;11227;p59">
                  <a:extLst>
                    <a:ext uri="{FF2B5EF4-FFF2-40B4-BE49-F238E27FC236}">
                      <a16:creationId xmlns:a16="http://schemas.microsoft.com/office/drawing/2014/main" id="{EF17CD0A-ECFE-32D7-B2B8-BC2141B339D2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38" name="Google Shape;11228;p59">
                  <a:extLst>
                    <a:ext uri="{FF2B5EF4-FFF2-40B4-BE49-F238E27FC236}">
                      <a16:creationId xmlns:a16="http://schemas.microsoft.com/office/drawing/2014/main" id="{D7E01AFE-E932-B6EC-B1E8-8178CC4063E2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0" name="Google Shape;11229;p59">
                <a:extLst>
                  <a:ext uri="{FF2B5EF4-FFF2-40B4-BE49-F238E27FC236}">
                    <a16:creationId xmlns:a16="http://schemas.microsoft.com/office/drawing/2014/main" id="{B9E0E653-5DE4-A360-A7D1-2762FC5432C2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  <a:grpFill/>
            </p:grpSpPr>
            <p:sp>
              <p:nvSpPr>
                <p:cNvPr id="3335" name="Google Shape;11230;p59">
                  <a:extLst>
                    <a:ext uri="{FF2B5EF4-FFF2-40B4-BE49-F238E27FC236}">
                      <a16:creationId xmlns:a16="http://schemas.microsoft.com/office/drawing/2014/main" id="{6D4214AB-659B-9AC4-20A1-365B4813B338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36" name="Google Shape;11231;p59">
                  <a:extLst>
                    <a:ext uri="{FF2B5EF4-FFF2-40B4-BE49-F238E27FC236}">
                      <a16:creationId xmlns:a16="http://schemas.microsoft.com/office/drawing/2014/main" id="{B8E74238-6C7E-50EB-ED40-82633A7E92AF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1" name="Google Shape;11232;p59">
                <a:extLst>
                  <a:ext uri="{FF2B5EF4-FFF2-40B4-BE49-F238E27FC236}">
                    <a16:creationId xmlns:a16="http://schemas.microsoft.com/office/drawing/2014/main" id="{CBD15B35-2AC4-58EF-1F60-D92983866BF0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  <a:grpFill/>
            </p:grpSpPr>
            <p:sp>
              <p:nvSpPr>
                <p:cNvPr id="3333" name="Google Shape;11233;p59">
                  <a:extLst>
                    <a:ext uri="{FF2B5EF4-FFF2-40B4-BE49-F238E27FC236}">
                      <a16:creationId xmlns:a16="http://schemas.microsoft.com/office/drawing/2014/main" id="{493F2195-BFFD-8237-681B-F8457F68BF97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34" name="Google Shape;11234;p59">
                  <a:extLst>
                    <a:ext uri="{FF2B5EF4-FFF2-40B4-BE49-F238E27FC236}">
                      <a16:creationId xmlns:a16="http://schemas.microsoft.com/office/drawing/2014/main" id="{6E77073E-05CB-D4C5-C73A-00176B98DE5B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2" name="Google Shape;11235;p59">
                <a:extLst>
                  <a:ext uri="{FF2B5EF4-FFF2-40B4-BE49-F238E27FC236}">
                    <a16:creationId xmlns:a16="http://schemas.microsoft.com/office/drawing/2014/main" id="{EFC798DE-5493-79D0-E9B1-F36EF0E122C6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  <a:grpFill/>
            </p:grpSpPr>
            <p:sp>
              <p:nvSpPr>
                <p:cNvPr id="3331" name="Google Shape;11236;p59">
                  <a:extLst>
                    <a:ext uri="{FF2B5EF4-FFF2-40B4-BE49-F238E27FC236}">
                      <a16:creationId xmlns:a16="http://schemas.microsoft.com/office/drawing/2014/main" id="{AF651718-880E-EF26-6842-99EBF85B3F6B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32" name="Google Shape;11237;p59">
                  <a:extLst>
                    <a:ext uri="{FF2B5EF4-FFF2-40B4-BE49-F238E27FC236}">
                      <a16:creationId xmlns:a16="http://schemas.microsoft.com/office/drawing/2014/main" id="{58522ACE-A7E9-667D-22A3-F5C184ABDEFD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3" name="Google Shape;11238;p59">
                <a:extLst>
                  <a:ext uri="{FF2B5EF4-FFF2-40B4-BE49-F238E27FC236}">
                    <a16:creationId xmlns:a16="http://schemas.microsoft.com/office/drawing/2014/main" id="{61E0D93C-064B-96E6-8C10-F263830FC721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  <a:grpFill/>
            </p:grpSpPr>
            <p:sp>
              <p:nvSpPr>
                <p:cNvPr id="3329" name="Google Shape;11239;p59">
                  <a:extLst>
                    <a:ext uri="{FF2B5EF4-FFF2-40B4-BE49-F238E27FC236}">
                      <a16:creationId xmlns:a16="http://schemas.microsoft.com/office/drawing/2014/main" id="{C862388A-6E18-500A-39A1-091516904F53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30" name="Google Shape;11240;p59">
                  <a:extLst>
                    <a:ext uri="{FF2B5EF4-FFF2-40B4-BE49-F238E27FC236}">
                      <a16:creationId xmlns:a16="http://schemas.microsoft.com/office/drawing/2014/main" id="{FD31F25D-72FF-DAB5-8831-2CF04CD24106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4" name="Google Shape;11241;p59">
                <a:extLst>
                  <a:ext uri="{FF2B5EF4-FFF2-40B4-BE49-F238E27FC236}">
                    <a16:creationId xmlns:a16="http://schemas.microsoft.com/office/drawing/2014/main" id="{FE74BCEE-E6FE-6E7B-610A-653E6AAF6C58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  <a:grpFill/>
            </p:grpSpPr>
            <p:sp>
              <p:nvSpPr>
                <p:cNvPr id="3327" name="Google Shape;11242;p59">
                  <a:extLst>
                    <a:ext uri="{FF2B5EF4-FFF2-40B4-BE49-F238E27FC236}">
                      <a16:creationId xmlns:a16="http://schemas.microsoft.com/office/drawing/2014/main" id="{13F4FA9F-6BF9-4967-2916-67C479231F71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28" name="Google Shape;11243;p59">
                  <a:extLst>
                    <a:ext uri="{FF2B5EF4-FFF2-40B4-BE49-F238E27FC236}">
                      <a16:creationId xmlns:a16="http://schemas.microsoft.com/office/drawing/2014/main" id="{7C214397-B180-CDC5-19D0-3FC7AB130283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5" name="Google Shape;11244;p59">
                <a:extLst>
                  <a:ext uri="{FF2B5EF4-FFF2-40B4-BE49-F238E27FC236}">
                    <a16:creationId xmlns:a16="http://schemas.microsoft.com/office/drawing/2014/main" id="{999F777B-E63F-BE80-1084-2FA26C8467AB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  <a:grpFill/>
            </p:grpSpPr>
            <p:sp>
              <p:nvSpPr>
                <p:cNvPr id="3325" name="Google Shape;11245;p59">
                  <a:extLst>
                    <a:ext uri="{FF2B5EF4-FFF2-40B4-BE49-F238E27FC236}">
                      <a16:creationId xmlns:a16="http://schemas.microsoft.com/office/drawing/2014/main" id="{5930FB0D-A321-84ED-B5B8-776A3644F14A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26" name="Google Shape;11246;p59">
                  <a:extLst>
                    <a:ext uri="{FF2B5EF4-FFF2-40B4-BE49-F238E27FC236}">
                      <a16:creationId xmlns:a16="http://schemas.microsoft.com/office/drawing/2014/main" id="{F62CA35A-2CEE-F6CF-CD67-B5967AA9B0B5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6" name="Google Shape;11247;p59">
                <a:extLst>
                  <a:ext uri="{FF2B5EF4-FFF2-40B4-BE49-F238E27FC236}">
                    <a16:creationId xmlns:a16="http://schemas.microsoft.com/office/drawing/2014/main" id="{27347BE1-56EA-4488-86FF-6BE19B9447FC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  <a:grpFill/>
            </p:grpSpPr>
            <p:sp>
              <p:nvSpPr>
                <p:cNvPr id="3323" name="Google Shape;11248;p59">
                  <a:extLst>
                    <a:ext uri="{FF2B5EF4-FFF2-40B4-BE49-F238E27FC236}">
                      <a16:creationId xmlns:a16="http://schemas.microsoft.com/office/drawing/2014/main" id="{3E1B0F9F-8CC2-700A-3C42-6F05CE8AA5A0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24" name="Google Shape;11249;p59">
                  <a:extLst>
                    <a:ext uri="{FF2B5EF4-FFF2-40B4-BE49-F238E27FC236}">
                      <a16:creationId xmlns:a16="http://schemas.microsoft.com/office/drawing/2014/main" id="{7B03F3FB-3B65-BD81-A012-51F1AFADB868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7" name="Google Shape;11250;p59">
                <a:extLst>
                  <a:ext uri="{FF2B5EF4-FFF2-40B4-BE49-F238E27FC236}">
                    <a16:creationId xmlns:a16="http://schemas.microsoft.com/office/drawing/2014/main" id="{4CB148D4-C416-DED9-5466-09D29BACA43D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  <a:grpFill/>
            </p:grpSpPr>
            <p:sp>
              <p:nvSpPr>
                <p:cNvPr id="3321" name="Google Shape;11251;p59">
                  <a:extLst>
                    <a:ext uri="{FF2B5EF4-FFF2-40B4-BE49-F238E27FC236}">
                      <a16:creationId xmlns:a16="http://schemas.microsoft.com/office/drawing/2014/main" id="{019012D0-7968-E95B-ADA7-8075B93C8D0F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22" name="Google Shape;11252;p59">
                  <a:extLst>
                    <a:ext uri="{FF2B5EF4-FFF2-40B4-BE49-F238E27FC236}">
                      <a16:creationId xmlns:a16="http://schemas.microsoft.com/office/drawing/2014/main" id="{665456AD-2E57-60CA-01AF-8C1D9FCEEC2A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8" name="Google Shape;11253;p59">
                <a:extLst>
                  <a:ext uri="{FF2B5EF4-FFF2-40B4-BE49-F238E27FC236}">
                    <a16:creationId xmlns:a16="http://schemas.microsoft.com/office/drawing/2014/main" id="{34F53115-DC0C-FEE8-C438-4CBD0964A744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  <a:grpFill/>
            </p:grpSpPr>
            <p:sp>
              <p:nvSpPr>
                <p:cNvPr id="3319" name="Google Shape;11254;p59">
                  <a:extLst>
                    <a:ext uri="{FF2B5EF4-FFF2-40B4-BE49-F238E27FC236}">
                      <a16:creationId xmlns:a16="http://schemas.microsoft.com/office/drawing/2014/main" id="{58209D5C-4FC3-708B-E7E5-CB38EF872ED6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3320" name="Google Shape;11255;p59">
                  <a:extLst>
                    <a:ext uri="{FF2B5EF4-FFF2-40B4-BE49-F238E27FC236}">
                      <a16:creationId xmlns:a16="http://schemas.microsoft.com/office/drawing/2014/main" id="{12BDE28D-18C7-CE8A-ECD4-A92E0AA48605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1400" kern="0">
                    <a:solidFill>
                      <a:srgbClr val="000000"/>
                    </a:solidFill>
                    <a:latin typeface="Trebuchet MS" panose="020B0603020202020204" pitchFamily="34" charset="0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074" name="Rectangle 4073">
            <a:extLst>
              <a:ext uri="{FF2B5EF4-FFF2-40B4-BE49-F238E27FC236}">
                <a16:creationId xmlns:a16="http://schemas.microsoft.com/office/drawing/2014/main" id="{BEE83A15-A262-72A5-862A-6AE4D9AB4AD6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4075" name="Rectangle 4074">
            <a:extLst>
              <a:ext uri="{FF2B5EF4-FFF2-40B4-BE49-F238E27FC236}">
                <a16:creationId xmlns:a16="http://schemas.microsoft.com/office/drawing/2014/main" id="{A1D8EE5E-2496-6D9B-8908-5BE7C9938185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grpSp>
        <p:nvGrpSpPr>
          <p:cNvPr id="6" name="Google Shape;14499;p67">
            <a:extLst>
              <a:ext uri="{FF2B5EF4-FFF2-40B4-BE49-F238E27FC236}">
                <a16:creationId xmlns:a16="http://schemas.microsoft.com/office/drawing/2014/main" id="{6CE54AE2-18CB-116C-BFB8-14E458C9E777}"/>
              </a:ext>
            </a:extLst>
          </p:cNvPr>
          <p:cNvGrpSpPr/>
          <p:nvPr/>
        </p:nvGrpSpPr>
        <p:grpSpPr>
          <a:xfrm>
            <a:off x="352977" y="1336959"/>
            <a:ext cx="347435" cy="345534"/>
            <a:chOff x="3527780" y="2885263"/>
            <a:chExt cx="347435" cy="345534"/>
          </a:xfrm>
          <a:solidFill>
            <a:srgbClr val="FFC000"/>
          </a:solidFill>
        </p:grpSpPr>
        <p:sp>
          <p:nvSpPr>
            <p:cNvPr id="7" name="Google Shape;14500;p67">
              <a:extLst>
                <a:ext uri="{FF2B5EF4-FFF2-40B4-BE49-F238E27FC236}">
                  <a16:creationId xmlns:a16="http://schemas.microsoft.com/office/drawing/2014/main" id="{A55C1ABC-FDAD-FF16-C3CC-E9A1BEF7DEA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501;p67">
              <a:extLst>
                <a:ext uri="{FF2B5EF4-FFF2-40B4-BE49-F238E27FC236}">
                  <a16:creationId xmlns:a16="http://schemas.microsoft.com/office/drawing/2014/main" id="{DFAF3813-2E81-232C-0F70-C8DA196A6D2E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02;p67">
              <a:extLst>
                <a:ext uri="{FF2B5EF4-FFF2-40B4-BE49-F238E27FC236}">
                  <a16:creationId xmlns:a16="http://schemas.microsoft.com/office/drawing/2014/main" id="{CF2CCD9D-7064-B5E3-A2CC-EE6412494676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503;p67">
              <a:extLst>
                <a:ext uri="{FF2B5EF4-FFF2-40B4-BE49-F238E27FC236}">
                  <a16:creationId xmlns:a16="http://schemas.microsoft.com/office/drawing/2014/main" id="{2712FBBC-4CA2-D8BC-417E-6F167B7063B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04;p67">
              <a:extLst>
                <a:ext uri="{FF2B5EF4-FFF2-40B4-BE49-F238E27FC236}">
                  <a16:creationId xmlns:a16="http://schemas.microsoft.com/office/drawing/2014/main" id="{A14D6331-FC65-0CCB-9D33-000C2DD376B3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05;p67">
              <a:extLst>
                <a:ext uri="{FF2B5EF4-FFF2-40B4-BE49-F238E27FC236}">
                  <a16:creationId xmlns:a16="http://schemas.microsoft.com/office/drawing/2014/main" id="{CD0028D9-423E-AE94-B7B8-06C04EBB67F7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06;p67">
              <a:extLst>
                <a:ext uri="{FF2B5EF4-FFF2-40B4-BE49-F238E27FC236}">
                  <a16:creationId xmlns:a16="http://schemas.microsoft.com/office/drawing/2014/main" id="{9DC8651D-1184-A145-9581-740187F11916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07;p67">
              <a:extLst>
                <a:ext uri="{FF2B5EF4-FFF2-40B4-BE49-F238E27FC236}">
                  <a16:creationId xmlns:a16="http://schemas.microsoft.com/office/drawing/2014/main" id="{3CF780B3-96C9-AD62-D128-56E5F4D03929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508;p67">
              <a:extLst>
                <a:ext uri="{FF2B5EF4-FFF2-40B4-BE49-F238E27FC236}">
                  <a16:creationId xmlns:a16="http://schemas.microsoft.com/office/drawing/2014/main" id="{12E8165D-35C8-9664-15F8-A55A15FE2AE0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509;p67">
              <a:extLst>
                <a:ext uri="{FF2B5EF4-FFF2-40B4-BE49-F238E27FC236}">
                  <a16:creationId xmlns:a16="http://schemas.microsoft.com/office/drawing/2014/main" id="{CF8E5BD0-C50E-69AE-F85A-F181C8BA4562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510;p67">
              <a:extLst>
                <a:ext uri="{FF2B5EF4-FFF2-40B4-BE49-F238E27FC236}">
                  <a16:creationId xmlns:a16="http://schemas.microsoft.com/office/drawing/2014/main" id="{A302F473-2C11-C2FC-7D71-9C1954AEE357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511;p67">
              <a:extLst>
                <a:ext uri="{FF2B5EF4-FFF2-40B4-BE49-F238E27FC236}">
                  <a16:creationId xmlns:a16="http://schemas.microsoft.com/office/drawing/2014/main" id="{660CAEE0-5EAA-9309-53CE-1306A1594F37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512;p67">
              <a:extLst>
                <a:ext uri="{FF2B5EF4-FFF2-40B4-BE49-F238E27FC236}">
                  <a16:creationId xmlns:a16="http://schemas.microsoft.com/office/drawing/2014/main" id="{544D18F8-2AA1-1A14-4110-09E5B401054B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513;p67">
              <a:extLst>
                <a:ext uri="{FF2B5EF4-FFF2-40B4-BE49-F238E27FC236}">
                  <a16:creationId xmlns:a16="http://schemas.microsoft.com/office/drawing/2014/main" id="{20AA4CC4-31E8-29B2-7DE0-0C77DF507D57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514;p67">
              <a:extLst>
                <a:ext uri="{FF2B5EF4-FFF2-40B4-BE49-F238E27FC236}">
                  <a16:creationId xmlns:a16="http://schemas.microsoft.com/office/drawing/2014/main" id="{F9C4B1BC-2841-C6DD-0BC5-5DB245D2FA54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15;p67">
              <a:extLst>
                <a:ext uri="{FF2B5EF4-FFF2-40B4-BE49-F238E27FC236}">
                  <a16:creationId xmlns:a16="http://schemas.microsoft.com/office/drawing/2014/main" id="{E6BD80A8-1FCE-9287-3CC9-5F09B6C2D2A0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516;p67">
              <a:extLst>
                <a:ext uri="{FF2B5EF4-FFF2-40B4-BE49-F238E27FC236}">
                  <a16:creationId xmlns:a16="http://schemas.microsoft.com/office/drawing/2014/main" id="{D5A745F0-266E-3E0D-BF90-45A9DC55F88C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517;p67">
              <a:extLst>
                <a:ext uri="{FF2B5EF4-FFF2-40B4-BE49-F238E27FC236}">
                  <a16:creationId xmlns:a16="http://schemas.microsoft.com/office/drawing/2014/main" id="{D971FA62-5B05-C464-4702-D325F4ADEB6B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18;p67">
              <a:extLst>
                <a:ext uri="{FF2B5EF4-FFF2-40B4-BE49-F238E27FC236}">
                  <a16:creationId xmlns:a16="http://schemas.microsoft.com/office/drawing/2014/main" id="{18AB8CDB-23FC-81A2-1805-121753D532E3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19;p67">
              <a:extLst>
                <a:ext uri="{FF2B5EF4-FFF2-40B4-BE49-F238E27FC236}">
                  <a16:creationId xmlns:a16="http://schemas.microsoft.com/office/drawing/2014/main" id="{4C9F7706-ED7F-D083-9E87-0C3A114BBD28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20;p67">
              <a:extLst>
                <a:ext uri="{FF2B5EF4-FFF2-40B4-BE49-F238E27FC236}">
                  <a16:creationId xmlns:a16="http://schemas.microsoft.com/office/drawing/2014/main" id="{FB235023-DB75-C522-EFC1-F8A2C7512106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21;p67">
              <a:extLst>
                <a:ext uri="{FF2B5EF4-FFF2-40B4-BE49-F238E27FC236}">
                  <a16:creationId xmlns:a16="http://schemas.microsoft.com/office/drawing/2014/main" id="{65BF24D8-91F0-B6F3-5227-AA473A662521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22;p67">
              <a:extLst>
                <a:ext uri="{FF2B5EF4-FFF2-40B4-BE49-F238E27FC236}">
                  <a16:creationId xmlns:a16="http://schemas.microsoft.com/office/drawing/2014/main" id="{264235AE-76A3-FEC8-5B3E-D7832F8035F8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object 3">
            <a:extLst>
              <a:ext uri="{FF2B5EF4-FFF2-40B4-BE49-F238E27FC236}">
                <a16:creationId xmlns:a16="http://schemas.microsoft.com/office/drawing/2014/main" id="{32618C43-B477-DA93-C6A3-7411145C412B}"/>
              </a:ext>
            </a:extLst>
          </p:cNvPr>
          <p:cNvSpPr txBox="1"/>
          <p:nvPr/>
        </p:nvSpPr>
        <p:spPr>
          <a:xfrm>
            <a:off x="277948" y="954902"/>
            <a:ext cx="5590162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00200"/>
              </a:lnSpc>
              <a:spcBef>
                <a:spcPts val="95"/>
              </a:spcBef>
              <a:buClr>
                <a:srgbClr val="F5B324"/>
              </a:buClr>
              <a:tabLst>
                <a:tab pos="281940" algn="l"/>
                <a:tab pos="282575" algn="l"/>
              </a:tabLst>
            </a:pPr>
            <a:r>
              <a:rPr lang="en-US" sz="1200" b="1" spc="-10">
                <a:solidFill>
                  <a:srgbClr val="F5B324"/>
                </a:solidFill>
                <a:latin typeface="Trebuchet MS" panose="020B0603020202020204" pitchFamily="34" charset="0"/>
                <a:cs typeface="Calibri"/>
              </a:rPr>
              <a:t>TECHNICAL SOLUTION (TO HELP SOLVE THE BUSINESS CHALLENGES)</a:t>
            </a:r>
            <a:endParaRPr lang="en-US" sz="1200" spc="-5">
              <a:latin typeface="Trebuchet MS" panose="020B0603020202020204" pitchFamily="34" charset="0"/>
              <a:cs typeface="Calibri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281967E-7F44-A3F0-2821-F95092412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72962" y="3105435"/>
            <a:ext cx="304800" cy="304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7F98D91-9FF5-7DF4-4B68-6CB4998993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953" y="2229319"/>
            <a:ext cx="331950" cy="3319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498174-9D39-031D-1A43-E759E5A215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2" y="3992634"/>
            <a:ext cx="294515" cy="29451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0B02715-DC04-9999-904B-ECB8A000535B}"/>
              </a:ext>
            </a:extLst>
          </p:cNvPr>
          <p:cNvSpPr txBox="1"/>
          <p:nvPr/>
        </p:nvSpPr>
        <p:spPr>
          <a:xfrm>
            <a:off x="6224728" y="3585839"/>
            <a:ext cx="2960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 panose="020B0603020202020204" pitchFamily="34" charset="0"/>
                <a:cs typeface="Calibri"/>
              </a:rPr>
              <a:t>Solving these challenges with Graph Processing will help in identifying</a:t>
            </a:r>
            <a:r>
              <a:rPr lang="en-US" sz="1000" spc="-5">
                <a:latin typeface="Trebuchet MS" panose="020B0603020202020204" pitchFamily="34" charset="0"/>
                <a:cs typeface="Calibri"/>
              </a:rPr>
              <a:t> relationships of nodes (countries, plants and other inbound/outbound activities) to better understand how to reducing CO2 emissions with data.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A92649-CDA7-54EF-382E-AF8AEA3C6234}"/>
              </a:ext>
            </a:extLst>
          </p:cNvPr>
          <p:cNvSpPr/>
          <p:nvPr/>
        </p:nvSpPr>
        <p:spPr>
          <a:xfrm rot="16200000">
            <a:off x="5480016" y="4333072"/>
            <a:ext cx="1463040" cy="73998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094538-6BD2-9276-A963-16089A629A36}"/>
              </a:ext>
            </a:extLst>
          </p:cNvPr>
          <p:cNvSpPr txBox="1"/>
          <p:nvPr/>
        </p:nvSpPr>
        <p:spPr>
          <a:xfrm>
            <a:off x="674939" y="1274986"/>
            <a:ext cx="5116971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 panose="020B0603020202020204" pitchFamily="34" charset="0"/>
                <a:cs typeface="Calibri"/>
              </a:rPr>
              <a:t>Creating big data architecture</a:t>
            </a:r>
            <a:r>
              <a:rPr lang="en-US" sz="1200" spc="-5">
                <a:latin typeface="Trebuchet MS" panose="020B0603020202020204" pitchFamily="34" charset="0"/>
                <a:cs typeface="Calibri"/>
              </a:rPr>
              <a:t> as an overall technical solution to serve business needs and process Sika’s internal datasets</a:t>
            </a: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 panose="020B0603020202020204" pitchFamily="34" charset="0"/>
                <a:cs typeface="Calibri"/>
              </a:rPr>
              <a:t>Ingest and store </a:t>
            </a:r>
            <a:r>
              <a:rPr lang="en-US" sz="1200" spc="-5">
                <a:latin typeface="Trebuchet MS" panose="020B0603020202020204" pitchFamily="34" charset="0"/>
                <a:cs typeface="Calibri"/>
              </a:rPr>
              <a:t>the data from multiple sources into one centralized repository</a:t>
            </a:r>
          </a:p>
          <a:p>
            <a:pPr marL="12700" marR="112395"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 panose="020B0603020202020204" pitchFamily="34" charset="0"/>
                <a:cs typeface="Calibri"/>
              </a:rPr>
              <a:t>Developing graph processing</a:t>
            </a:r>
            <a:r>
              <a:rPr lang="en-US" sz="1200" spc="-5">
                <a:latin typeface="Trebuchet MS" panose="020B0603020202020204" pitchFamily="34" charset="0"/>
                <a:cs typeface="Calibri"/>
              </a:rPr>
              <a:t> capabilities to visualize data movement and draw relationships for the inbound and outbound CO2 emissions</a:t>
            </a: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  <a:p>
            <a:pPr marL="12700" marR="112395"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 panose="020B0603020202020204" pitchFamily="34" charset="0"/>
                <a:cs typeface="Calibri"/>
              </a:rPr>
              <a:t>Developing a serving layer</a:t>
            </a:r>
            <a:r>
              <a:rPr lang="en-US" sz="1200" spc="-5">
                <a:latin typeface="Trebuchet MS" panose="020B0603020202020204" pitchFamily="34" charset="0"/>
                <a:cs typeface="Calibri"/>
              </a:rPr>
              <a:t> capabilities to create data insights for end-user consumption and answer business questions via dashboards</a:t>
            </a:r>
          </a:p>
          <a:p>
            <a:pPr marL="12700" marR="112395">
              <a:lnSpc>
                <a:spcPct val="100000"/>
              </a:lnSpc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spc="-5"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925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8" y="110202"/>
            <a:ext cx="7900670" cy="664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 panose="020B0603020202020204" pitchFamily="34" charset="0"/>
              </a:rPr>
              <a:t>BIG DATA PIPELINE </a:t>
            </a:r>
            <a:endParaRPr b="1" spc="-10">
              <a:latin typeface="Trebuchet MS" panose="020B0603020202020204" pitchFamily="34" charset="0"/>
            </a:endParaRPr>
          </a:p>
          <a:p>
            <a:pPr marL="12700">
              <a:lnSpc>
                <a:spcPts val="2590"/>
              </a:lnSpc>
            </a:pPr>
            <a:r>
              <a:rPr lang="en-US" sz="1600" b="1">
                <a:solidFill>
                  <a:srgbClr val="7B7B7B"/>
                </a:solidFill>
                <a:latin typeface="Trebuchet MS" panose="020B0603020202020204" pitchFamily="34" charset="0"/>
              </a:rPr>
              <a:t>HIGH-LEVEL DESIGN OF THE BIG DATA ARCHITECTURE</a:t>
            </a:r>
            <a:endParaRPr sz="1600" b="1">
              <a:solidFill>
                <a:srgbClr val="7B7B7B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664" y="1262059"/>
            <a:ext cx="849812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00200"/>
              </a:lnSpc>
              <a:spcBef>
                <a:spcPts val="95"/>
              </a:spcBef>
              <a:buClr>
                <a:srgbClr val="F5B324"/>
              </a:buClr>
              <a:tabLst>
                <a:tab pos="281940" algn="l"/>
                <a:tab pos="282575" algn="l"/>
              </a:tabLst>
            </a:pPr>
            <a:r>
              <a:rPr lang="en-US" sz="1200" b="1" spc="-1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cs typeface="Calibri"/>
              </a:rPr>
              <a:t>SOURCE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9237" y="4925975"/>
            <a:ext cx="13144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6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B48E97-55B2-45CE-A31D-9C034297C2BA}"/>
              </a:ext>
            </a:extLst>
          </p:cNvPr>
          <p:cNvCxnSpPr/>
          <p:nvPr/>
        </p:nvCxnSpPr>
        <p:spPr>
          <a:xfrm>
            <a:off x="1905000" y="1352550"/>
            <a:ext cx="0" cy="3108960"/>
          </a:xfrm>
          <a:prstGeom prst="line">
            <a:avLst/>
          </a:prstGeom>
          <a:ln w="19050">
            <a:solidFill>
              <a:srgbClr val="D728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3">
            <a:extLst>
              <a:ext uri="{FF2B5EF4-FFF2-40B4-BE49-F238E27FC236}">
                <a16:creationId xmlns:a16="http://schemas.microsoft.com/office/drawing/2014/main" id="{5ABC5D95-FE5B-430B-9323-D8937D7B4AB7}"/>
              </a:ext>
            </a:extLst>
          </p:cNvPr>
          <p:cNvSpPr txBox="1"/>
          <p:nvPr/>
        </p:nvSpPr>
        <p:spPr>
          <a:xfrm>
            <a:off x="2378393" y="1262060"/>
            <a:ext cx="1002211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00200"/>
              </a:lnSpc>
              <a:spcBef>
                <a:spcPts val="95"/>
              </a:spcBef>
              <a:buClr>
                <a:srgbClr val="F5B324"/>
              </a:buClr>
              <a:tabLst>
                <a:tab pos="281940" algn="l"/>
                <a:tab pos="282575" algn="l"/>
              </a:tabLst>
            </a:pPr>
            <a:r>
              <a:rPr lang="en-US" sz="1200" b="1" spc="-1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cs typeface="Calibri"/>
              </a:rPr>
              <a:t>INGESTION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0AEDF-9FD4-4B53-983F-6CE790355C26}"/>
              </a:ext>
            </a:extLst>
          </p:cNvPr>
          <p:cNvCxnSpPr/>
          <p:nvPr/>
        </p:nvCxnSpPr>
        <p:spPr>
          <a:xfrm>
            <a:off x="3657600" y="1338262"/>
            <a:ext cx="0" cy="3108960"/>
          </a:xfrm>
          <a:prstGeom prst="line">
            <a:avLst/>
          </a:prstGeom>
          <a:ln w="19050">
            <a:solidFill>
              <a:srgbClr val="D728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3">
            <a:extLst>
              <a:ext uri="{FF2B5EF4-FFF2-40B4-BE49-F238E27FC236}">
                <a16:creationId xmlns:a16="http://schemas.microsoft.com/office/drawing/2014/main" id="{1527E98B-C61E-4243-8DDA-D1F06372B0F3}"/>
              </a:ext>
            </a:extLst>
          </p:cNvPr>
          <p:cNvSpPr txBox="1"/>
          <p:nvPr/>
        </p:nvSpPr>
        <p:spPr>
          <a:xfrm>
            <a:off x="4143375" y="1262059"/>
            <a:ext cx="849812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00200"/>
              </a:lnSpc>
              <a:spcBef>
                <a:spcPts val="95"/>
              </a:spcBef>
              <a:buClr>
                <a:srgbClr val="F5B324"/>
              </a:buClr>
              <a:tabLst>
                <a:tab pos="281940" algn="l"/>
                <a:tab pos="282575" algn="l"/>
              </a:tabLst>
            </a:pPr>
            <a:r>
              <a:rPr lang="en-US" sz="1200" b="1" spc="-1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cs typeface="Calibri"/>
              </a:rPr>
              <a:t>STORAGE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3CA59B-A164-4E3B-8F64-7B3DBAD6C047}"/>
              </a:ext>
            </a:extLst>
          </p:cNvPr>
          <p:cNvCxnSpPr/>
          <p:nvPr/>
        </p:nvCxnSpPr>
        <p:spPr>
          <a:xfrm>
            <a:off x="5350284" y="1338262"/>
            <a:ext cx="0" cy="3108960"/>
          </a:xfrm>
          <a:prstGeom prst="line">
            <a:avLst/>
          </a:prstGeom>
          <a:ln w="19050">
            <a:solidFill>
              <a:srgbClr val="D728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>
            <a:extLst>
              <a:ext uri="{FF2B5EF4-FFF2-40B4-BE49-F238E27FC236}">
                <a16:creationId xmlns:a16="http://schemas.microsoft.com/office/drawing/2014/main" id="{659264D9-C827-466D-ADE1-EAD37885DDB1}"/>
              </a:ext>
            </a:extLst>
          </p:cNvPr>
          <p:cNvSpPr txBox="1"/>
          <p:nvPr/>
        </p:nvSpPr>
        <p:spPr>
          <a:xfrm>
            <a:off x="5763398" y="1262059"/>
            <a:ext cx="1154607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00200"/>
              </a:lnSpc>
              <a:spcBef>
                <a:spcPts val="95"/>
              </a:spcBef>
              <a:buClr>
                <a:srgbClr val="F5B324"/>
              </a:buClr>
              <a:tabLst>
                <a:tab pos="281940" algn="l"/>
                <a:tab pos="282575" algn="l"/>
              </a:tabLst>
            </a:pPr>
            <a:r>
              <a:rPr lang="en-US" sz="1200" b="1" spc="-1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cs typeface="Calibri"/>
              </a:rPr>
              <a:t>PROCESSING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5202F0-B652-4FE5-9341-E811B59D890C}"/>
              </a:ext>
            </a:extLst>
          </p:cNvPr>
          <p:cNvCxnSpPr/>
          <p:nvPr/>
        </p:nvCxnSpPr>
        <p:spPr>
          <a:xfrm>
            <a:off x="7179084" y="1333500"/>
            <a:ext cx="0" cy="3108960"/>
          </a:xfrm>
          <a:prstGeom prst="line">
            <a:avLst/>
          </a:prstGeom>
          <a:ln w="19050">
            <a:solidFill>
              <a:srgbClr val="D728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3">
            <a:extLst>
              <a:ext uri="{FF2B5EF4-FFF2-40B4-BE49-F238E27FC236}">
                <a16:creationId xmlns:a16="http://schemas.microsoft.com/office/drawing/2014/main" id="{ACF143F9-408F-4DCB-87F5-3E8C3D53D73C}"/>
              </a:ext>
            </a:extLst>
          </p:cNvPr>
          <p:cNvSpPr txBox="1"/>
          <p:nvPr/>
        </p:nvSpPr>
        <p:spPr>
          <a:xfrm>
            <a:off x="7702503" y="1262059"/>
            <a:ext cx="849812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00200"/>
              </a:lnSpc>
              <a:spcBef>
                <a:spcPts val="95"/>
              </a:spcBef>
              <a:buClr>
                <a:srgbClr val="F5B324"/>
              </a:buClr>
              <a:tabLst>
                <a:tab pos="281940" algn="l"/>
                <a:tab pos="282575" algn="l"/>
              </a:tabLst>
            </a:pPr>
            <a:r>
              <a:rPr lang="en-US" sz="1200" b="1" spc="-1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cs typeface="Calibri"/>
              </a:rPr>
              <a:t>SERVING</a:t>
            </a:r>
          </a:p>
        </p:txBody>
      </p:sp>
      <p:pic>
        <p:nvPicPr>
          <p:cNvPr id="1053" name="Picture 29" descr="Official MariaDB Logos | MariaDB">
            <a:extLst>
              <a:ext uri="{FF2B5EF4-FFF2-40B4-BE49-F238E27FC236}">
                <a16:creationId xmlns:a16="http://schemas.microsoft.com/office/drawing/2014/main" id="{F232E1FA-5DF9-5BAF-8939-BD4C7A2E8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851" y="2747927"/>
            <a:ext cx="789398" cy="19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GitHub - apache/superset: Apache Superset is a Data Visualization and Data  Exploration Platform">
            <a:extLst>
              <a:ext uri="{FF2B5EF4-FFF2-40B4-BE49-F238E27FC236}">
                <a16:creationId xmlns:a16="http://schemas.microsoft.com/office/drawing/2014/main" id="{4DDD1CA7-0E2C-B92E-5CDF-190CB22CF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917" y="3448504"/>
            <a:ext cx="728332" cy="36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D16C507-2B1B-CB0E-4D38-E4B07E2D7705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060920-4523-3D08-62C1-043DEF58DECA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1D56A7-AB30-44E7-BD53-181548BABF04}"/>
              </a:ext>
            </a:extLst>
          </p:cNvPr>
          <p:cNvCxnSpPr>
            <a:cxnSpLocks/>
          </p:cNvCxnSpPr>
          <p:nvPr/>
        </p:nvCxnSpPr>
        <p:spPr>
          <a:xfrm>
            <a:off x="8003696" y="3009571"/>
            <a:ext cx="0" cy="415737"/>
          </a:xfrm>
          <a:prstGeom prst="straightConnector1">
            <a:avLst/>
          </a:prstGeom>
          <a:ln w="38100">
            <a:solidFill>
              <a:srgbClr val="F5B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sv file - Free files and folders icons">
            <a:extLst>
              <a:ext uri="{FF2B5EF4-FFF2-40B4-BE49-F238E27FC236}">
                <a16:creationId xmlns:a16="http://schemas.microsoft.com/office/drawing/2014/main" id="{46181C41-9EA4-4518-AAF2-94EDFC12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6" y="2672181"/>
            <a:ext cx="430343" cy="42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Workings of Hadoop Distributed File System (HDFS) - Analytics Vidhya">
            <a:extLst>
              <a:ext uri="{FF2B5EF4-FFF2-40B4-BE49-F238E27FC236}">
                <a16:creationId xmlns:a16="http://schemas.microsoft.com/office/drawing/2014/main" id="{5DE71BF2-7FC4-4774-BCEC-9823F52FC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1" t="23333" r="24957" b="38148"/>
          <a:stretch/>
        </p:blipFill>
        <p:spPr bwMode="auto">
          <a:xfrm>
            <a:off x="4005059" y="2682848"/>
            <a:ext cx="941048" cy="29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>
            <a:extLst>
              <a:ext uri="{FF2B5EF4-FFF2-40B4-BE49-F238E27FC236}">
                <a16:creationId xmlns:a16="http://schemas.microsoft.com/office/drawing/2014/main" id="{A54C0187-A42E-434C-9F50-65984353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17" y="2676831"/>
            <a:ext cx="643257" cy="33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>
            <a:extLst>
              <a:ext uri="{FF2B5EF4-FFF2-40B4-BE49-F238E27FC236}">
                <a16:creationId xmlns:a16="http://schemas.microsoft.com/office/drawing/2014/main" id="{0210A081-15D9-4BF3-89C4-AE5BB463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758" y="2655590"/>
            <a:ext cx="341761" cy="37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38958E-A1F8-4DDD-BC5F-BAA51B8B586F}"/>
              </a:ext>
            </a:extLst>
          </p:cNvPr>
          <p:cNvCxnSpPr>
            <a:cxnSpLocks/>
          </p:cNvCxnSpPr>
          <p:nvPr/>
        </p:nvCxnSpPr>
        <p:spPr>
          <a:xfrm>
            <a:off x="1493840" y="2827104"/>
            <a:ext cx="2419589" cy="0"/>
          </a:xfrm>
          <a:prstGeom prst="straightConnector1">
            <a:avLst/>
          </a:prstGeom>
          <a:ln w="38100">
            <a:solidFill>
              <a:srgbClr val="F5B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8E2D2B6-8A3F-4A30-8908-844E71BC514F}"/>
              </a:ext>
            </a:extLst>
          </p:cNvPr>
          <p:cNvCxnSpPr>
            <a:cxnSpLocks/>
          </p:cNvCxnSpPr>
          <p:nvPr/>
        </p:nvCxnSpPr>
        <p:spPr>
          <a:xfrm>
            <a:off x="5028368" y="2824096"/>
            <a:ext cx="733599" cy="9369"/>
          </a:xfrm>
          <a:prstGeom prst="straightConnector1">
            <a:avLst/>
          </a:prstGeom>
          <a:ln w="38100">
            <a:solidFill>
              <a:srgbClr val="F5B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F178FB8-36FF-410E-B03B-3CC104AEAA85}"/>
              </a:ext>
            </a:extLst>
          </p:cNvPr>
          <p:cNvCxnSpPr>
            <a:cxnSpLocks/>
          </p:cNvCxnSpPr>
          <p:nvPr/>
        </p:nvCxnSpPr>
        <p:spPr>
          <a:xfrm>
            <a:off x="7004958" y="2830661"/>
            <a:ext cx="505559" cy="7488"/>
          </a:xfrm>
          <a:prstGeom prst="straightConnector1">
            <a:avLst/>
          </a:prstGeom>
          <a:ln w="38100">
            <a:solidFill>
              <a:srgbClr val="F5B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7" descr="Logo&#10;&#10;Description automatically generated">
            <a:extLst>
              <a:ext uri="{FF2B5EF4-FFF2-40B4-BE49-F238E27FC236}">
                <a16:creationId xmlns:a16="http://schemas.microsoft.com/office/drawing/2014/main" id="{C112039F-5ABC-4EA0-792A-80D34F74D4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2575" y="1890401"/>
            <a:ext cx="288562" cy="144750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62DFFE0B-0AFC-B726-81E5-31E5B1BFB1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48" y="1845464"/>
            <a:ext cx="358828" cy="234622"/>
          </a:xfrm>
          <a:prstGeom prst="rect">
            <a:avLst/>
          </a:prstGeom>
        </p:spPr>
      </p:pic>
      <p:pic>
        <p:nvPicPr>
          <p:cNvPr id="1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6C59F2EA-DF7D-D2D8-00C7-919F2DCD33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289" y="2141858"/>
            <a:ext cx="480623" cy="185228"/>
          </a:xfrm>
          <a:prstGeom prst="rect">
            <a:avLst/>
          </a:prstGeom>
        </p:spPr>
      </p:pic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7E960676-1688-70C4-0E55-B6990FF61E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49" y="1653288"/>
            <a:ext cx="696106" cy="1505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4E8E3D3-8603-5040-DDBF-4DA0AB9E2EDA}"/>
              </a:ext>
            </a:extLst>
          </p:cNvPr>
          <p:cNvSpPr/>
          <p:nvPr/>
        </p:nvSpPr>
        <p:spPr>
          <a:xfrm>
            <a:off x="632397" y="1503701"/>
            <a:ext cx="1049311" cy="918147"/>
          </a:xfrm>
          <a:prstGeom prst="rect">
            <a:avLst/>
          </a:prstGeom>
          <a:noFill/>
          <a:ln>
            <a:solidFill>
              <a:srgbClr val="F5B324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A251BB-F510-C7E5-A5E1-6C28E84A74EE}"/>
              </a:ext>
            </a:extLst>
          </p:cNvPr>
          <p:cNvCxnSpPr>
            <a:cxnSpLocks/>
          </p:cNvCxnSpPr>
          <p:nvPr/>
        </p:nvCxnSpPr>
        <p:spPr>
          <a:xfrm flipH="1">
            <a:off x="1149669" y="2452350"/>
            <a:ext cx="2207" cy="162580"/>
          </a:xfrm>
          <a:prstGeom prst="straightConnector1">
            <a:avLst/>
          </a:prstGeom>
          <a:ln w="38100">
            <a:solidFill>
              <a:srgbClr val="F5B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64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8" y="110202"/>
            <a:ext cx="7900670" cy="34624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/>
              <a:t>TECHNICAL CHALLENGES</a:t>
            </a:r>
            <a:endParaRPr lang="en-US" b="1"/>
          </a:p>
        </p:txBody>
      </p:sp>
      <p:sp>
        <p:nvSpPr>
          <p:cNvPr id="3" name="object 3"/>
          <p:cNvSpPr txBox="1"/>
          <p:nvPr/>
        </p:nvSpPr>
        <p:spPr>
          <a:xfrm>
            <a:off x="252358" y="758715"/>
            <a:ext cx="5981513" cy="418768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b="1" spc="-5" err="1">
                <a:latin typeface="Trebuchet MS"/>
                <a:cs typeface="Calibri"/>
              </a:rPr>
              <a:t>PySpark</a:t>
            </a:r>
            <a:r>
              <a:rPr lang="en-US" sz="1200" b="1" spc="-5">
                <a:latin typeface="Trebuchet MS"/>
                <a:cs typeface="Calibri"/>
              </a:rPr>
              <a:t> is not well documented</a:t>
            </a:r>
            <a:r>
              <a:rPr lang="en-US" sz="1200" spc="-5">
                <a:latin typeface="Trebuchet MS"/>
                <a:cs typeface="Calibri"/>
              </a:rPr>
              <a:t> in the open-source community like Python  </a:t>
            </a:r>
            <a:endParaRPr lang="en-US"/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spc="-5">
                <a:latin typeface="Trebuchet MS"/>
                <a:cs typeface="Calibri"/>
              </a:rPr>
              <a:t>Technical challenge to </a:t>
            </a:r>
            <a:r>
              <a:rPr lang="en-US" sz="1200" b="1" spc="-5">
                <a:latin typeface="Trebuchet MS"/>
                <a:cs typeface="Calibri"/>
              </a:rPr>
              <a:t>create few graph algorithm</a:t>
            </a:r>
            <a:r>
              <a:rPr lang="en-US" sz="1200" spc="-5">
                <a:latin typeface="Trebuchet MS"/>
                <a:cs typeface="Calibri"/>
              </a:rPr>
              <a:t> like weighted (costs) shortest paths did not exists, needed to create it ourself </a:t>
            </a:r>
            <a:endParaRPr lang="en-US">
              <a:latin typeface="Calibri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/>
                <a:cs typeface="Calibri"/>
              </a:rPr>
              <a:t>API needed for Maps in Superset</a:t>
            </a:r>
            <a:r>
              <a:rPr lang="en-US" sz="1200" spc="-5">
                <a:latin typeface="Trebuchet MS"/>
                <a:cs typeface="Calibri"/>
              </a:rPr>
              <a:t> , has to go to </a:t>
            </a:r>
            <a:r>
              <a:rPr lang="en-US" sz="1200" spc="-5" err="1">
                <a:latin typeface="Trebuchet MS"/>
                <a:cs typeface="Calibri"/>
              </a:rPr>
              <a:t>config.py</a:t>
            </a:r>
            <a:r>
              <a:rPr lang="en-US" sz="1200" spc="-5">
                <a:latin typeface="Trebuchet MS"/>
                <a:cs typeface="Calibri"/>
              </a:rPr>
              <a:t> file in Superset  </a:t>
            </a:r>
            <a:endParaRPr lang="en-US">
              <a:latin typeface="Calibri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spc="-5">
                <a:latin typeface="Trebuchet MS"/>
                <a:cs typeface="Calibri"/>
              </a:rPr>
              <a:t>The spark session was </a:t>
            </a:r>
            <a:r>
              <a:rPr lang="en-US" sz="1200" b="1" spc="-5">
                <a:latin typeface="Trebuchet MS"/>
                <a:cs typeface="Calibri"/>
              </a:rPr>
              <a:t>not created with the right class path,</a:t>
            </a:r>
            <a:r>
              <a:rPr lang="en-US" sz="1200" spc="-5">
                <a:latin typeface="Trebuchet MS"/>
                <a:cs typeface="Calibri"/>
              </a:rPr>
              <a:t> issues to transfer data to MariaDB </a:t>
            </a:r>
            <a:endParaRPr lang="en-US">
              <a:latin typeface="Calibri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/>
                <a:cs typeface="Calibri"/>
              </a:rPr>
              <a:t>Data comes not always in as expected</a:t>
            </a:r>
            <a:r>
              <a:rPr lang="en-US" sz="1200" spc="-5">
                <a:latin typeface="Trebuchet MS"/>
                <a:cs typeface="Calibri"/>
              </a:rPr>
              <a:t>, data cleaning and logic added like C02 of negative  </a:t>
            </a:r>
            <a:endParaRPr lang="en-US">
              <a:latin typeface="Calibri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b="1" spc="-5">
                <a:latin typeface="Trebuchet MS"/>
                <a:cs typeface="Calibri"/>
              </a:rPr>
              <a:t>ML clustering does not provide any meaningful and expected results</a:t>
            </a:r>
            <a:r>
              <a:rPr lang="en-US" sz="1200" spc="-5">
                <a:latin typeface="Trebuchet MS"/>
                <a:cs typeface="Calibri"/>
              </a:rPr>
              <a:t>, need to fine tune and readapt the model</a:t>
            </a:r>
          </a:p>
          <a:p>
            <a:pPr marL="12700">
              <a:spcBef>
                <a:spcPts val="370"/>
              </a:spcBef>
              <a:buClr>
                <a:srgbClr val="F5B324"/>
              </a:buClr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r>
              <a:rPr lang="en-US" sz="1200" spc="-5">
                <a:latin typeface="Trebuchet MS"/>
                <a:cs typeface="Calibri"/>
              </a:rPr>
              <a:t>Apache Superset </a:t>
            </a:r>
            <a:r>
              <a:rPr lang="en-US" sz="1200" b="1" spc="-5">
                <a:latin typeface="Trebuchet MS"/>
                <a:cs typeface="Calibri"/>
              </a:rPr>
              <a:t>layers</a:t>
            </a:r>
            <a:r>
              <a:rPr lang="en-US" sz="1200" spc="-5">
                <a:latin typeface="Trebuchet MS"/>
                <a:cs typeface="Calibri"/>
              </a:rPr>
              <a:t>, </a:t>
            </a:r>
            <a:r>
              <a:rPr lang="en-US" sz="1200" b="1" spc="-5">
                <a:latin typeface="Trebuchet MS"/>
                <a:cs typeface="Calibri"/>
              </a:rPr>
              <a:t>dashboard </a:t>
            </a:r>
            <a:r>
              <a:rPr lang="en-US" sz="1200" spc="-5">
                <a:latin typeface="Trebuchet MS"/>
                <a:cs typeface="Calibri"/>
              </a:rPr>
              <a:t>and </a:t>
            </a:r>
            <a:r>
              <a:rPr lang="en-US" sz="1200" b="1" spc="-5">
                <a:latin typeface="Trebuchet MS"/>
                <a:cs typeface="Calibri"/>
              </a:rPr>
              <a:t>Data exploration</a:t>
            </a:r>
            <a:r>
              <a:rPr lang="en-US" sz="1200" spc="-5">
                <a:latin typeface="Trebuchet MS"/>
                <a:cs typeface="Calibri"/>
              </a:rPr>
              <a:t> used for our project and SQL Lab features can be explored in future </a:t>
            </a:r>
            <a:endParaRPr lang="en-US">
              <a:cs typeface="Calibri"/>
            </a:endParaRPr>
          </a:p>
          <a:p>
            <a:pPr marL="282575" indent="-269875">
              <a:spcBef>
                <a:spcPts val="370"/>
              </a:spcBef>
              <a:buClr>
                <a:srgbClr val="F5B324"/>
              </a:buClr>
              <a:buFont typeface="Wingdings"/>
              <a:buChar char=""/>
              <a:tabLst>
                <a:tab pos="282575" algn="l"/>
                <a:tab pos="283210" algn="l"/>
              </a:tabLst>
            </a:pPr>
            <a:endParaRPr lang="en-US" sz="1200" spc="-5">
              <a:latin typeface="Trebuchet MS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237" y="4943034"/>
            <a:ext cx="19968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7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AB3F35-B94C-1FE2-C83D-966743B0341F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B6A87-7457-89DF-6F6C-AE668E9AE127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CAAC9-916C-A6FF-E309-7D6EE1C373F7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6" name="Picture 8" descr="A picture containing keyboard&#10;&#10;Description automatically generated">
            <a:extLst>
              <a:ext uri="{FF2B5EF4-FFF2-40B4-BE49-F238E27FC236}">
                <a16:creationId xmlns:a16="http://schemas.microsoft.com/office/drawing/2014/main" id="{53197D25-5F8F-B819-AAE8-93F3D55AE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33" r="77" b="-73"/>
          <a:stretch/>
        </p:blipFill>
        <p:spPr>
          <a:xfrm>
            <a:off x="6258629" y="69440"/>
            <a:ext cx="2884768" cy="50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0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7" y="110202"/>
            <a:ext cx="8866051" cy="10259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SERVING LAYER COMPONENTS</a:t>
            </a:r>
            <a:endParaRPr lang="en-US" b="1"/>
          </a:p>
          <a:p>
            <a:pPr marL="12700">
              <a:lnSpc>
                <a:spcPts val="2590"/>
              </a:lnSpc>
            </a:pPr>
            <a:r>
              <a:rPr lang="en-US" sz="1600" b="1" spc="-5">
                <a:solidFill>
                  <a:srgbClr val="7B7B7B"/>
                </a:solidFill>
                <a:latin typeface="Trebuchet MS"/>
              </a:rPr>
              <a:t>USING APACHE SUPERSET FOR DATA VISUALIZATION</a:t>
            </a:r>
            <a:endParaRPr lang="en-US" sz="1600"/>
          </a:p>
          <a:p>
            <a:pPr marL="12700">
              <a:lnSpc>
                <a:spcPts val="2590"/>
              </a:lnSpc>
              <a:spcBef>
                <a:spcPts val="100"/>
              </a:spcBef>
            </a:pPr>
            <a:endParaRPr lang="en-US" b="1" spc="-5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EFBD3BC-E61E-8D42-E173-93499A0DADE8}"/>
              </a:ext>
            </a:extLst>
          </p:cNvPr>
          <p:cNvSpPr txBox="1"/>
          <p:nvPr/>
        </p:nvSpPr>
        <p:spPr>
          <a:xfrm>
            <a:off x="249237" y="4925975"/>
            <a:ext cx="20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8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DFF20-ABA0-ECA6-6108-89F797327ECB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A4F7-36A9-F78E-4AE9-71E5F278C898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12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CBC0C1D0-A572-24DB-1DEB-4E2780CC7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06" y="2006744"/>
            <a:ext cx="1227804" cy="1000967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867503FF-C535-3AC8-1130-1B987694202B}"/>
              </a:ext>
            </a:extLst>
          </p:cNvPr>
          <p:cNvSpPr/>
          <p:nvPr/>
        </p:nvSpPr>
        <p:spPr>
          <a:xfrm>
            <a:off x="2131142" y="2273095"/>
            <a:ext cx="464574" cy="538316"/>
          </a:xfrm>
          <a:prstGeom prst="chevron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E6291D8-C73C-3B03-FCDD-831E8B810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648" y="2186494"/>
            <a:ext cx="2743200" cy="711518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F29835B-5872-1A3B-1CDB-632AF2D56F3C}"/>
              </a:ext>
            </a:extLst>
          </p:cNvPr>
          <p:cNvSpPr/>
          <p:nvPr/>
        </p:nvSpPr>
        <p:spPr>
          <a:xfrm>
            <a:off x="5386848" y="2302591"/>
            <a:ext cx="464574" cy="538316"/>
          </a:xfrm>
          <a:prstGeom prst="chevron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Sika Scope 3 - Google Chrome 2022-11-19 12-55-17">
            <a:hlinkClick r:id="" action="ppaction://media"/>
            <a:extLst>
              <a:ext uri="{FF2B5EF4-FFF2-40B4-BE49-F238E27FC236}">
                <a16:creationId xmlns:a16="http://schemas.microsoft.com/office/drawing/2014/main" id="{7EAD7DE5-8C12-9FB1-9A07-8D15952B6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96041" y="1707572"/>
            <a:ext cx="2765368" cy="1728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2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48" y="110202"/>
            <a:ext cx="7900670" cy="66402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lang="en-US" b="1" spc="-5">
                <a:latin typeface="Trebuchet MS"/>
              </a:rPr>
              <a:t>TRADING COUNTRIES</a:t>
            </a:r>
            <a:endParaRPr lang="en-US" b="1" spc="-5">
              <a:latin typeface="Trebuchet MS" panose="020B0603020202020204" pitchFamily="34" charset="0"/>
            </a:endParaRPr>
          </a:p>
          <a:p>
            <a:pPr marL="12700">
              <a:lnSpc>
                <a:spcPts val="2590"/>
              </a:lnSpc>
            </a:pPr>
            <a:r>
              <a:rPr lang="en-US" sz="1600" b="1">
                <a:solidFill>
                  <a:srgbClr val="7B7B7B"/>
                </a:solidFill>
                <a:latin typeface="Trebuchet MS"/>
              </a:rPr>
              <a:t>CONNECTION BETWEEN ORIGIN AND TRADING COUNTRY</a:t>
            </a:r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9237" y="4925975"/>
            <a:ext cx="131445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75"/>
              </a:lnSpc>
            </a:pPr>
            <a:fld id="{81D60167-4931-47E6-BA6A-407CBD079E47}" type="slidenum">
              <a:rPr sz="800" spc="-5" dirty="0">
                <a:latin typeface="Trebuchet MS" panose="020B0603020202020204" pitchFamily="34" charset="0"/>
                <a:cs typeface="Calibri"/>
              </a:rPr>
              <a:t>9</a:t>
            </a:fld>
            <a:endParaRPr sz="800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DA834-B55F-4318-8AA3-56707B8C2023}"/>
              </a:ext>
            </a:extLst>
          </p:cNvPr>
          <p:cNvSpPr/>
          <p:nvPr/>
        </p:nvSpPr>
        <p:spPr>
          <a:xfrm>
            <a:off x="1" y="0"/>
            <a:ext cx="76200" cy="5143500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1133DA-22E9-84E6-0F3E-441212782B9C}"/>
              </a:ext>
            </a:extLst>
          </p:cNvPr>
          <p:cNvSpPr/>
          <p:nvPr/>
        </p:nvSpPr>
        <p:spPr>
          <a:xfrm>
            <a:off x="4826002" y="0"/>
            <a:ext cx="4331970" cy="69964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CFA1F3-8A77-0F4F-FD6D-BC8DDE7C5AF6}"/>
              </a:ext>
            </a:extLst>
          </p:cNvPr>
          <p:cNvSpPr/>
          <p:nvPr/>
        </p:nvSpPr>
        <p:spPr>
          <a:xfrm>
            <a:off x="1" y="0"/>
            <a:ext cx="76200" cy="822960"/>
          </a:xfrm>
          <a:prstGeom prst="rect">
            <a:avLst/>
          </a:prstGeom>
          <a:solidFill>
            <a:srgbClr val="D7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B510D07-5203-AD07-181E-3555FDDD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" y="956854"/>
            <a:ext cx="3442433" cy="2578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4193D0-5637-A813-9966-B2B69BDA4370}"/>
              </a:ext>
            </a:extLst>
          </p:cNvPr>
          <p:cNvSpPr txBox="1"/>
          <p:nvPr/>
        </p:nvSpPr>
        <p:spPr>
          <a:xfrm>
            <a:off x="277948" y="3579129"/>
            <a:ext cx="24882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i="1">
                <a:latin typeface="Trebuchet MS"/>
                <a:cs typeface="Calibri"/>
              </a:rPr>
              <a:t>Inbound Export: Emissions from purchases from other countries.</a:t>
            </a:r>
            <a:endParaRPr lang="en-US" sz="600">
              <a:cs typeface="Calibri"/>
            </a:endParaRPr>
          </a:p>
          <a:p>
            <a:r>
              <a:rPr lang="en-US" sz="600" i="1">
                <a:latin typeface="Trebuchet MS"/>
                <a:cs typeface="Calibri"/>
              </a:rPr>
              <a:t>Outbound Export: Emissions from sales from other countries.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756154-83B3-B34D-3369-B66AF4627B44}"/>
              </a:ext>
            </a:extLst>
          </p:cNvPr>
          <p:cNvSpPr/>
          <p:nvPr/>
        </p:nvSpPr>
        <p:spPr>
          <a:xfrm rot="16200000">
            <a:off x="5115058" y="2553678"/>
            <a:ext cx="2198693" cy="73998"/>
          </a:xfrm>
          <a:prstGeom prst="rect">
            <a:avLst/>
          </a:prstGeom>
          <a:solidFill>
            <a:srgbClr val="F5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74F2C-8EB3-2E9D-CF17-46184FC759BD}"/>
              </a:ext>
            </a:extLst>
          </p:cNvPr>
          <p:cNvSpPr txBox="1"/>
          <p:nvPr/>
        </p:nvSpPr>
        <p:spPr>
          <a:xfrm>
            <a:off x="6255093" y="2010171"/>
            <a:ext cx="2807834" cy="168251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cs typeface="Calibri"/>
              </a:rPr>
              <a:t>Through graph processing,</a:t>
            </a:r>
            <a:r>
              <a:rPr lang="en-US" sz="1000" spc="-5">
                <a:latin typeface="Trebuchet MS"/>
                <a:cs typeface="Calibri"/>
              </a:rPr>
              <a:t> </a:t>
            </a:r>
            <a:r>
              <a:rPr lang="en-US" sz="1000" spc="-5">
                <a:latin typeface="Trebuchet MS"/>
                <a:ea typeface="+mn-lt"/>
                <a:cs typeface="+mn-lt"/>
              </a:rPr>
              <a:t>we can scan understand the commercial relations between countries, which will help us find if there is any correlation between the routes, their commercial relation and the CO2 emissions. </a:t>
            </a:r>
          </a:p>
          <a:p>
            <a:pPr marL="184150" marR="112395" indent="-171450">
              <a:spcBef>
                <a:spcPts val="370"/>
              </a:spcBef>
              <a:buClr>
                <a:srgbClr val="F5B324"/>
              </a:buClr>
              <a:buFont typeface="Wingdings"/>
              <a:buChar char="§"/>
              <a:tabLst>
                <a:tab pos="282575" algn="l"/>
                <a:tab pos="283210" algn="l"/>
              </a:tabLst>
            </a:pPr>
            <a:r>
              <a:rPr lang="en-US" sz="1000" b="1" spc="-5">
                <a:latin typeface="Trebuchet MS"/>
                <a:ea typeface="+mn-lt"/>
                <a:cs typeface="+mn-lt"/>
              </a:rPr>
              <a:t>Largest nodes </a:t>
            </a:r>
            <a:r>
              <a:rPr lang="en-US" sz="1000" spc="-5">
                <a:latin typeface="Trebuchet MS"/>
                <a:ea typeface="+mn-lt"/>
                <a:cs typeface="+mn-lt"/>
              </a:rPr>
              <a:t>are representing countries with their CO2 emissions, and we can see that Germany is the highest polluting country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BE9C3-CEB7-A0AB-F069-21B91FD32EC2}"/>
              </a:ext>
            </a:extLst>
          </p:cNvPr>
          <p:cNvSpPr txBox="1"/>
          <p:nvPr/>
        </p:nvSpPr>
        <p:spPr>
          <a:xfrm>
            <a:off x="6765583" y="1530461"/>
            <a:ext cx="1460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7B7B7B"/>
                </a:solidFill>
                <a:latin typeface="Trebuchet MS"/>
              </a:rPr>
              <a:t>DATA INSIGHTS</a:t>
            </a:r>
            <a:endParaRPr lang="en-US" sz="1400"/>
          </a:p>
        </p:txBody>
      </p:sp>
      <p:pic>
        <p:nvPicPr>
          <p:cNvPr id="15" name="Picture 13" descr="Icon&#10;&#10;Description automatically generated">
            <a:extLst>
              <a:ext uri="{FF2B5EF4-FFF2-40B4-BE49-F238E27FC236}">
                <a16:creationId xmlns:a16="http://schemas.microsoft.com/office/drawing/2014/main" id="{D5E6C420-0264-13CC-F943-8F7A1823D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240" y="1485900"/>
            <a:ext cx="393227" cy="393227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99E39034-D79E-A726-FC2B-CA3EF19E11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0" t="4257" r="20720" b="10883"/>
          <a:stretch/>
        </p:blipFill>
        <p:spPr>
          <a:xfrm>
            <a:off x="3681454" y="1084352"/>
            <a:ext cx="2420501" cy="277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20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INTRODUCTION (1/3) MEET OUR TEAM - GROUP (C) </vt:lpstr>
      <vt:lpstr>INTRODUCTION (2/3) ABOUT THE COMPANY</vt:lpstr>
      <vt:lpstr>BUSINESS CHALLENGES TO BE ADDRESSED PROJECT GOALS AND OBJECTIVES</vt:lpstr>
      <vt:lpstr>TECHNICAL SOLUTION TO ADDRESS BUSINESS CHALLENGES PROJECT GOALS AND OBJECTIVES</vt:lpstr>
      <vt:lpstr>BIG DATA PIPELINE  HIGH-LEVEL DESIGN OF THE BIG DATA ARCHITECTURE</vt:lpstr>
      <vt:lpstr>TECHNICAL CHALLENGES</vt:lpstr>
      <vt:lpstr>SERVING LAYER COMPONENTS USING APACHE SUPERSET FOR DATA VISUALIZATION </vt:lpstr>
      <vt:lpstr>TRADING COUNTRIES CONNECTION BETWEEN ORIGIN AND TRADING COUNTRY</vt:lpstr>
      <vt:lpstr>MOST POLLUTING COUNTRIES TOP 10 POLLUTING COUNTRIES BASED ON TOTAL CO2 EMISSIONS</vt:lpstr>
      <vt:lpstr>CO2 EMISSIONS BY FLOW TYPE AND COUNTRY INBOUND AND OUTBOUND EMISSIONS BY COUNTRY</vt:lpstr>
      <vt:lpstr>CO2 EMISSIONS BY PRODUCT TYPE EMISSIONS PER KG FOR PRODUCTS PRODUCED BY EACH SIKA PLANT</vt:lpstr>
      <vt:lpstr>CO2 EMISSIONS BY FINAL DESTINATION PLANT WHAT FINAL DESTINATIONS WE ARE EMITTING MORE C02? </vt:lpstr>
      <vt:lpstr>TOP EMISSIONS TOP EMISSIONS BY MATERIALS AND COUNTRY </vt:lpstr>
      <vt:lpstr>Data Visualization – Apache Superset Dashboard </vt:lpstr>
      <vt:lpstr>Data Visualization – Apache Superset Dashboard </vt:lpstr>
      <vt:lpstr>BUSINESS QUESTIONS</vt:lpstr>
      <vt:lpstr>PROJECT CONCLUSION (1/2) FINAL RECOMMENDATIONS TO SIKA</vt:lpstr>
      <vt:lpstr>PROJECT CONCLUSION (2/2) FINAL SUMMARY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Scherrer</dc:creator>
  <cp:revision>1</cp:revision>
  <dcterms:created xsi:type="dcterms:W3CDTF">2022-10-25T15:44:34Z</dcterms:created>
  <dcterms:modified xsi:type="dcterms:W3CDTF">2022-11-19T17:36:27Z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2022-10-04T00:00:00Z</vt:filetime>
  </property>
  <property fmtid="{D5CDD505-2E9C-101B-9397-08002B2CF9AE}" pid="3" name="Creator">
    <vt:lpwstr>Acrobat PDFMaker 22 for PowerPoint</vt:lpwstr>
  </property>
  <property fmtid="{D5CDD505-2E9C-101B-9397-08002B2CF9AE}" pid="4" name="LastSaved">
    <vt:filetime>2022-10-25T00:00:00Z</vt:filetime>
  </property>
</Properties>
</file>